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handoutMasterIdLst>
    <p:handoutMasterId r:id="rId26"/>
  </p:handoutMasterIdLst>
  <p:sldIdLst>
    <p:sldId id="458" r:id="rId2"/>
    <p:sldId id="492" r:id="rId3"/>
    <p:sldId id="495" r:id="rId4"/>
    <p:sldId id="485" r:id="rId5"/>
    <p:sldId id="486" r:id="rId6"/>
    <p:sldId id="484" r:id="rId7"/>
    <p:sldId id="491" r:id="rId8"/>
    <p:sldId id="487" r:id="rId9"/>
    <p:sldId id="468" r:id="rId10"/>
    <p:sldId id="451" r:id="rId11"/>
    <p:sldId id="460" r:id="rId12"/>
    <p:sldId id="461" r:id="rId13"/>
    <p:sldId id="463" r:id="rId14"/>
    <p:sldId id="448" r:id="rId15"/>
    <p:sldId id="464" r:id="rId16"/>
    <p:sldId id="477" r:id="rId17"/>
    <p:sldId id="482" r:id="rId18"/>
    <p:sldId id="490" r:id="rId19"/>
    <p:sldId id="478" r:id="rId20"/>
    <p:sldId id="480" r:id="rId21"/>
    <p:sldId id="489" r:id="rId22"/>
    <p:sldId id="462" r:id="rId23"/>
    <p:sldId id="493" r:id="rId24"/>
  </p:sldIdLst>
  <p:sldSz cx="10287000" cy="6858000" type="35mm"/>
  <p:notesSz cx="7004050" cy="9290050"/>
  <p:defaultTextStyle>
    <a:defPPr>
      <a:defRPr lang="en-US"/>
    </a:defPPr>
    <a:lvl1pPr algn="l" rtl="0" eaLnBrk="0" fontAlgn="base" hangingPunct="0">
      <a:spcBef>
        <a:spcPct val="0"/>
      </a:spcBef>
      <a:spcAft>
        <a:spcPct val="0"/>
      </a:spcAft>
      <a:defRPr sz="2400" kern="1200">
        <a:solidFill>
          <a:schemeClr val="bg1"/>
        </a:solidFill>
        <a:latin typeface="Times New Roman" panose="02020603050405020304" pitchFamily="18" charset="0"/>
        <a:ea typeface="+mn-ea"/>
        <a:cs typeface="Times New Roman" panose="02020603050405020304" pitchFamily="18" charset="0"/>
      </a:defRPr>
    </a:lvl1pPr>
    <a:lvl2pPr marL="457200" algn="l" rtl="0" eaLnBrk="0" fontAlgn="base" hangingPunct="0">
      <a:spcBef>
        <a:spcPct val="0"/>
      </a:spcBef>
      <a:spcAft>
        <a:spcPct val="0"/>
      </a:spcAft>
      <a:defRPr sz="2400" kern="1200">
        <a:solidFill>
          <a:schemeClr val="bg1"/>
        </a:solidFill>
        <a:latin typeface="Times New Roman" panose="02020603050405020304" pitchFamily="18" charset="0"/>
        <a:ea typeface="+mn-ea"/>
        <a:cs typeface="Times New Roman" panose="02020603050405020304" pitchFamily="18" charset="0"/>
      </a:defRPr>
    </a:lvl2pPr>
    <a:lvl3pPr marL="914400" algn="l" rtl="0" eaLnBrk="0" fontAlgn="base" hangingPunct="0">
      <a:spcBef>
        <a:spcPct val="0"/>
      </a:spcBef>
      <a:spcAft>
        <a:spcPct val="0"/>
      </a:spcAft>
      <a:defRPr sz="2400" kern="1200">
        <a:solidFill>
          <a:schemeClr val="bg1"/>
        </a:solidFill>
        <a:latin typeface="Times New Roman" panose="02020603050405020304" pitchFamily="18" charset="0"/>
        <a:ea typeface="+mn-ea"/>
        <a:cs typeface="Times New Roman" panose="02020603050405020304" pitchFamily="18" charset="0"/>
      </a:defRPr>
    </a:lvl3pPr>
    <a:lvl4pPr marL="1371600" algn="l" rtl="0" eaLnBrk="0" fontAlgn="base" hangingPunct="0">
      <a:spcBef>
        <a:spcPct val="0"/>
      </a:spcBef>
      <a:spcAft>
        <a:spcPct val="0"/>
      </a:spcAft>
      <a:defRPr sz="2400" kern="1200">
        <a:solidFill>
          <a:schemeClr val="bg1"/>
        </a:solidFill>
        <a:latin typeface="Times New Roman" panose="02020603050405020304" pitchFamily="18" charset="0"/>
        <a:ea typeface="+mn-ea"/>
        <a:cs typeface="Times New Roman" panose="02020603050405020304" pitchFamily="18" charset="0"/>
      </a:defRPr>
    </a:lvl4pPr>
    <a:lvl5pPr marL="1828800" algn="l" rtl="0" eaLnBrk="0" fontAlgn="base" hangingPunct="0">
      <a:spcBef>
        <a:spcPct val="0"/>
      </a:spcBef>
      <a:spcAft>
        <a:spcPct val="0"/>
      </a:spcAft>
      <a:defRPr sz="2400" kern="1200">
        <a:solidFill>
          <a:schemeClr val="bg1"/>
        </a:solidFill>
        <a:latin typeface="Times New Roman" panose="02020603050405020304" pitchFamily="18" charset="0"/>
        <a:ea typeface="+mn-ea"/>
        <a:cs typeface="Times New Roman" panose="02020603050405020304" pitchFamily="18" charset="0"/>
      </a:defRPr>
    </a:lvl5pPr>
    <a:lvl6pPr marL="2286000" algn="l" defTabSz="914400" rtl="0" eaLnBrk="1" latinLnBrk="0" hangingPunct="1">
      <a:defRPr sz="2400" kern="1200">
        <a:solidFill>
          <a:schemeClr val="bg1"/>
        </a:solidFill>
        <a:latin typeface="Times New Roman" panose="02020603050405020304" pitchFamily="18" charset="0"/>
        <a:ea typeface="+mn-ea"/>
        <a:cs typeface="Times New Roman" panose="02020603050405020304" pitchFamily="18" charset="0"/>
      </a:defRPr>
    </a:lvl6pPr>
    <a:lvl7pPr marL="2743200" algn="l" defTabSz="914400" rtl="0" eaLnBrk="1" latinLnBrk="0" hangingPunct="1">
      <a:defRPr sz="2400" kern="1200">
        <a:solidFill>
          <a:schemeClr val="bg1"/>
        </a:solidFill>
        <a:latin typeface="Times New Roman" panose="02020603050405020304" pitchFamily="18" charset="0"/>
        <a:ea typeface="+mn-ea"/>
        <a:cs typeface="Times New Roman" panose="02020603050405020304" pitchFamily="18" charset="0"/>
      </a:defRPr>
    </a:lvl7pPr>
    <a:lvl8pPr marL="3200400" algn="l" defTabSz="914400" rtl="0" eaLnBrk="1" latinLnBrk="0" hangingPunct="1">
      <a:defRPr sz="2400" kern="1200">
        <a:solidFill>
          <a:schemeClr val="bg1"/>
        </a:solidFill>
        <a:latin typeface="Times New Roman" panose="02020603050405020304" pitchFamily="18" charset="0"/>
        <a:ea typeface="+mn-ea"/>
        <a:cs typeface="Times New Roman" panose="02020603050405020304" pitchFamily="18" charset="0"/>
      </a:defRPr>
    </a:lvl8pPr>
    <a:lvl9pPr marL="3657600" algn="l" defTabSz="914400" rtl="0" eaLnBrk="1" latinLnBrk="0" hangingPunct="1">
      <a:defRPr sz="2400" kern="1200">
        <a:solidFill>
          <a:schemeClr val="bg1"/>
        </a:solidFill>
        <a:latin typeface="Times New Roman" panose="02020603050405020304" pitchFamily="18" charset="0"/>
        <a:ea typeface="+mn-ea"/>
        <a:cs typeface="Times New Roman" panose="02020603050405020304" pitchFamily="18" charset="0"/>
      </a:defRPr>
    </a:lvl9pPr>
  </p:defaultTextStyle>
  <p:extLst>
    <p:ext uri="{EFAFB233-063F-42B5-8137-9DF3F51BA10A}">
      <p15:sldGuideLst xmlns:p15="http://schemas.microsoft.com/office/powerpoint/2012/main">
        <p15:guide id="1" orient="horz" pos="2160">
          <p15:clr>
            <a:srgbClr val="A4A3A4"/>
          </p15:clr>
        </p15:guide>
        <p15:guide id="2" pos="32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66FF33"/>
    <a:srgbClr val="FFFF00"/>
    <a:srgbClr val="FF0000"/>
    <a:srgbClr val="FFFF66"/>
    <a:srgbClr val="FFFFCC"/>
    <a:srgbClr val="CCFFCC"/>
    <a:srgbClr val="99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21" autoAdjust="0"/>
    <p:restoredTop sz="94728" autoAdjust="0"/>
  </p:normalViewPr>
  <p:slideViewPr>
    <p:cSldViewPr>
      <p:cViewPr varScale="1">
        <p:scale>
          <a:sx n="81" d="100"/>
          <a:sy n="81" d="100"/>
        </p:scale>
        <p:origin x="494" y="34"/>
      </p:cViewPr>
      <p:guideLst>
        <p:guide orient="horz" pos="2160"/>
        <p:guide pos="32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2338" name="Rectangle 2"/>
          <p:cNvSpPr>
            <a:spLocks noGrp="1" noChangeArrowheads="1"/>
          </p:cNvSpPr>
          <p:nvPr>
            <p:ph type="hdr" sz="quarter"/>
          </p:nvPr>
        </p:nvSpPr>
        <p:spPr bwMode="auto">
          <a:xfrm>
            <a:off x="0" y="0"/>
            <a:ext cx="303530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04" tIns="46552" rIns="93104" bIns="46552" numCol="1" anchor="t" anchorCtr="0" compatLnSpc="1">
            <a:prstTxWarp prst="textNoShape">
              <a:avLst/>
            </a:prstTxWarp>
          </a:bodyPr>
          <a:lstStyle>
            <a:lvl1pPr defTabSz="930275" eaLnBrk="1" hangingPunct="1">
              <a:spcBef>
                <a:spcPct val="0"/>
              </a:spcBef>
              <a:defRPr sz="1200">
                <a:solidFill>
                  <a:schemeClr val="tx1"/>
                </a:solidFill>
              </a:defRPr>
            </a:lvl1pPr>
          </a:lstStyle>
          <a:p>
            <a:pPr>
              <a:defRPr/>
            </a:pPr>
            <a:endParaRPr lang="en-US"/>
          </a:p>
        </p:txBody>
      </p:sp>
      <p:sp>
        <p:nvSpPr>
          <p:cNvPr id="142339" name="Rectangle 3"/>
          <p:cNvSpPr>
            <a:spLocks noGrp="1" noChangeArrowheads="1"/>
          </p:cNvSpPr>
          <p:nvPr>
            <p:ph type="dt" sz="quarter" idx="1"/>
          </p:nvPr>
        </p:nvSpPr>
        <p:spPr bwMode="auto">
          <a:xfrm>
            <a:off x="3967163" y="0"/>
            <a:ext cx="303530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04" tIns="46552" rIns="93104" bIns="46552" numCol="1" anchor="t" anchorCtr="0" compatLnSpc="1">
            <a:prstTxWarp prst="textNoShape">
              <a:avLst/>
            </a:prstTxWarp>
          </a:bodyPr>
          <a:lstStyle>
            <a:lvl1pPr algn="r" defTabSz="930275" eaLnBrk="1" hangingPunct="1">
              <a:spcBef>
                <a:spcPct val="0"/>
              </a:spcBef>
              <a:defRPr sz="1200">
                <a:solidFill>
                  <a:schemeClr val="tx1"/>
                </a:solidFill>
              </a:defRPr>
            </a:lvl1pPr>
          </a:lstStyle>
          <a:p>
            <a:pPr>
              <a:defRPr/>
            </a:pPr>
            <a:endParaRPr lang="en-US"/>
          </a:p>
        </p:txBody>
      </p:sp>
      <p:sp>
        <p:nvSpPr>
          <p:cNvPr id="142340" name="Rectangle 4"/>
          <p:cNvSpPr>
            <a:spLocks noGrp="1" noChangeArrowheads="1"/>
          </p:cNvSpPr>
          <p:nvPr>
            <p:ph type="ftr" sz="quarter" idx="2"/>
          </p:nvPr>
        </p:nvSpPr>
        <p:spPr bwMode="auto">
          <a:xfrm>
            <a:off x="0" y="8823325"/>
            <a:ext cx="303530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04" tIns="46552" rIns="93104" bIns="46552" numCol="1" anchor="b" anchorCtr="0" compatLnSpc="1">
            <a:prstTxWarp prst="textNoShape">
              <a:avLst/>
            </a:prstTxWarp>
          </a:bodyPr>
          <a:lstStyle>
            <a:lvl1pPr defTabSz="930275" eaLnBrk="1" hangingPunct="1">
              <a:spcBef>
                <a:spcPct val="0"/>
              </a:spcBef>
              <a:defRPr sz="1200">
                <a:solidFill>
                  <a:schemeClr val="tx1"/>
                </a:solidFill>
              </a:defRPr>
            </a:lvl1pPr>
          </a:lstStyle>
          <a:p>
            <a:pPr>
              <a:defRPr/>
            </a:pPr>
            <a:endParaRPr lang="en-US"/>
          </a:p>
        </p:txBody>
      </p:sp>
      <p:sp>
        <p:nvSpPr>
          <p:cNvPr id="142341" name="Rectangle 5"/>
          <p:cNvSpPr>
            <a:spLocks noGrp="1" noChangeArrowheads="1"/>
          </p:cNvSpPr>
          <p:nvPr>
            <p:ph type="sldNum" sz="quarter" idx="3"/>
          </p:nvPr>
        </p:nvSpPr>
        <p:spPr bwMode="auto">
          <a:xfrm>
            <a:off x="3967163" y="8823325"/>
            <a:ext cx="303530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04" tIns="46552" rIns="93104" bIns="46552" numCol="1" anchor="b" anchorCtr="0" compatLnSpc="1">
            <a:prstTxWarp prst="textNoShape">
              <a:avLst/>
            </a:prstTxWarp>
          </a:bodyPr>
          <a:lstStyle>
            <a:lvl1pPr algn="r" defTabSz="930275" eaLnBrk="1" hangingPunct="1">
              <a:spcBef>
                <a:spcPct val="0"/>
              </a:spcBef>
              <a:defRPr sz="1200">
                <a:solidFill>
                  <a:schemeClr val="tx1"/>
                </a:solidFill>
              </a:defRPr>
            </a:lvl1pPr>
          </a:lstStyle>
          <a:p>
            <a:pPr>
              <a:defRPr/>
            </a:pPr>
            <a:fld id="{5B928819-5513-413F-9EA5-653F3076DECE}"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303530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04" tIns="46552" rIns="93104" bIns="46552" numCol="1" anchor="t" anchorCtr="0" compatLnSpc="1">
            <a:prstTxWarp prst="textNoShape">
              <a:avLst/>
            </a:prstTxWarp>
          </a:bodyPr>
          <a:lstStyle>
            <a:lvl1pPr defTabSz="930275" eaLnBrk="1" hangingPunct="1">
              <a:spcBef>
                <a:spcPct val="0"/>
              </a:spcBef>
              <a:defRPr sz="1200">
                <a:solidFill>
                  <a:schemeClr val="tx1"/>
                </a:solidFill>
              </a:defRPr>
            </a:lvl1pPr>
          </a:lstStyle>
          <a:p>
            <a:pPr>
              <a:defRPr/>
            </a:pPr>
            <a:endParaRPr lang="es-BO"/>
          </a:p>
        </p:txBody>
      </p:sp>
      <p:sp>
        <p:nvSpPr>
          <p:cNvPr id="9219" name="Rectangle 3"/>
          <p:cNvSpPr>
            <a:spLocks noGrp="1" noChangeArrowheads="1"/>
          </p:cNvSpPr>
          <p:nvPr>
            <p:ph type="dt" idx="1"/>
          </p:nvPr>
        </p:nvSpPr>
        <p:spPr bwMode="auto">
          <a:xfrm>
            <a:off x="3967163" y="0"/>
            <a:ext cx="303530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04" tIns="46552" rIns="93104" bIns="46552" numCol="1" anchor="t" anchorCtr="0" compatLnSpc="1">
            <a:prstTxWarp prst="textNoShape">
              <a:avLst/>
            </a:prstTxWarp>
          </a:bodyPr>
          <a:lstStyle>
            <a:lvl1pPr algn="r" defTabSz="930275" eaLnBrk="1" hangingPunct="1">
              <a:spcBef>
                <a:spcPct val="0"/>
              </a:spcBef>
              <a:defRPr sz="1200">
                <a:solidFill>
                  <a:schemeClr val="tx1"/>
                </a:solidFill>
              </a:defRPr>
            </a:lvl1pPr>
          </a:lstStyle>
          <a:p>
            <a:pPr>
              <a:defRPr/>
            </a:pPr>
            <a:endParaRPr lang="es-BO"/>
          </a:p>
        </p:txBody>
      </p:sp>
      <p:sp>
        <p:nvSpPr>
          <p:cNvPr id="2052" name="Rectangle 4"/>
          <p:cNvSpPr>
            <a:spLocks noGrp="1" noRot="1" noChangeAspect="1" noChangeArrowheads="1" noTextEdit="1"/>
          </p:cNvSpPr>
          <p:nvPr>
            <p:ph type="sldImg" idx="2"/>
          </p:nvPr>
        </p:nvSpPr>
        <p:spPr bwMode="auto">
          <a:xfrm>
            <a:off x="889000" y="696913"/>
            <a:ext cx="5226050" cy="348297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221" name="Rectangle 5"/>
          <p:cNvSpPr>
            <a:spLocks noGrp="1" noChangeArrowheads="1"/>
          </p:cNvSpPr>
          <p:nvPr>
            <p:ph type="body" sz="quarter" idx="3"/>
          </p:nvPr>
        </p:nvSpPr>
        <p:spPr bwMode="auto">
          <a:xfrm>
            <a:off x="700088" y="4413250"/>
            <a:ext cx="5603875" cy="417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04" tIns="46552" rIns="93104" bIns="46552" numCol="1" anchor="t" anchorCtr="0" compatLnSpc="1">
            <a:prstTxWarp prst="textNoShape">
              <a:avLst/>
            </a:prstTxWarp>
          </a:bodyPr>
          <a:lstStyle/>
          <a:p>
            <a:pPr lvl="0"/>
            <a:r>
              <a:rPr lang="es-BO" noProof="0" smtClean="0"/>
              <a:t>Haga clic para modificar el estilo de texto del patrón</a:t>
            </a:r>
          </a:p>
          <a:p>
            <a:pPr lvl="1"/>
            <a:r>
              <a:rPr lang="es-BO" noProof="0" smtClean="0"/>
              <a:t>Segundo nivel</a:t>
            </a:r>
          </a:p>
          <a:p>
            <a:pPr lvl="2"/>
            <a:r>
              <a:rPr lang="es-BO" noProof="0" smtClean="0"/>
              <a:t>Tercer nivel</a:t>
            </a:r>
          </a:p>
          <a:p>
            <a:pPr lvl="3"/>
            <a:r>
              <a:rPr lang="es-BO" noProof="0" smtClean="0"/>
              <a:t>Cuarto nivel</a:t>
            </a:r>
          </a:p>
          <a:p>
            <a:pPr lvl="4"/>
            <a:r>
              <a:rPr lang="es-BO" noProof="0" smtClean="0"/>
              <a:t>Quinto nivel</a:t>
            </a:r>
          </a:p>
        </p:txBody>
      </p:sp>
      <p:sp>
        <p:nvSpPr>
          <p:cNvPr id="9222" name="Rectangle 6"/>
          <p:cNvSpPr>
            <a:spLocks noGrp="1" noChangeArrowheads="1"/>
          </p:cNvSpPr>
          <p:nvPr>
            <p:ph type="ftr" sz="quarter" idx="4"/>
          </p:nvPr>
        </p:nvSpPr>
        <p:spPr bwMode="auto">
          <a:xfrm>
            <a:off x="0" y="8823325"/>
            <a:ext cx="303530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04" tIns="46552" rIns="93104" bIns="46552" numCol="1" anchor="b" anchorCtr="0" compatLnSpc="1">
            <a:prstTxWarp prst="textNoShape">
              <a:avLst/>
            </a:prstTxWarp>
          </a:bodyPr>
          <a:lstStyle>
            <a:lvl1pPr defTabSz="930275" eaLnBrk="1" hangingPunct="1">
              <a:spcBef>
                <a:spcPct val="0"/>
              </a:spcBef>
              <a:defRPr sz="1200">
                <a:solidFill>
                  <a:schemeClr val="tx1"/>
                </a:solidFill>
              </a:defRPr>
            </a:lvl1pPr>
          </a:lstStyle>
          <a:p>
            <a:pPr>
              <a:defRPr/>
            </a:pPr>
            <a:endParaRPr lang="es-BO"/>
          </a:p>
        </p:txBody>
      </p:sp>
      <p:sp>
        <p:nvSpPr>
          <p:cNvPr id="9223" name="Rectangle 7"/>
          <p:cNvSpPr>
            <a:spLocks noGrp="1" noChangeArrowheads="1"/>
          </p:cNvSpPr>
          <p:nvPr>
            <p:ph type="sldNum" sz="quarter" idx="5"/>
          </p:nvPr>
        </p:nvSpPr>
        <p:spPr bwMode="auto">
          <a:xfrm>
            <a:off x="3967163" y="8823325"/>
            <a:ext cx="303530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04" tIns="46552" rIns="93104" bIns="46552" numCol="1" anchor="b" anchorCtr="0" compatLnSpc="1">
            <a:prstTxWarp prst="textNoShape">
              <a:avLst/>
            </a:prstTxWarp>
          </a:bodyPr>
          <a:lstStyle>
            <a:lvl1pPr algn="r" defTabSz="930275" eaLnBrk="1" hangingPunct="1">
              <a:spcBef>
                <a:spcPct val="0"/>
              </a:spcBef>
              <a:defRPr sz="1200">
                <a:solidFill>
                  <a:schemeClr val="tx1"/>
                </a:solidFill>
              </a:defRPr>
            </a:lvl1pPr>
          </a:lstStyle>
          <a:p>
            <a:pPr>
              <a:defRPr/>
            </a:pPr>
            <a:fld id="{1563C22B-84F0-47B7-8E3F-F27F309CCC1B}" type="slidenum">
              <a:rPr lang="es-BO"/>
              <a:pPr>
                <a:defRPr/>
              </a:pPr>
              <a:t>‹#›</a:t>
            </a:fld>
            <a:endParaRPr lang="es-BO"/>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p:spPr>
        <p:txBody>
          <a:bodyPr/>
          <a:lstStyle>
            <a:lvl1pPr defTabSz="930275">
              <a:spcBef>
                <a:spcPct val="30000"/>
              </a:spcBef>
              <a:defRPr sz="1200">
                <a:solidFill>
                  <a:schemeClr val="tx1"/>
                </a:solidFill>
                <a:latin typeface="Times New Roman" panose="02020603050405020304" pitchFamily="18" charset="0"/>
              </a:defRPr>
            </a:lvl1pPr>
            <a:lvl2pPr marL="742950" indent="-285750" defTabSz="930275">
              <a:spcBef>
                <a:spcPct val="30000"/>
              </a:spcBef>
              <a:defRPr sz="1200">
                <a:solidFill>
                  <a:schemeClr val="tx1"/>
                </a:solidFill>
                <a:latin typeface="Times New Roman" panose="02020603050405020304" pitchFamily="18" charset="0"/>
              </a:defRPr>
            </a:lvl2pPr>
            <a:lvl3pPr marL="1143000" indent="-228600" defTabSz="930275">
              <a:spcBef>
                <a:spcPct val="30000"/>
              </a:spcBef>
              <a:defRPr sz="1200">
                <a:solidFill>
                  <a:schemeClr val="tx1"/>
                </a:solidFill>
                <a:latin typeface="Times New Roman" panose="02020603050405020304" pitchFamily="18" charset="0"/>
              </a:defRPr>
            </a:lvl3pPr>
            <a:lvl4pPr marL="1600200" indent="-228600" defTabSz="930275">
              <a:spcBef>
                <a:spcPct val="30000"/>
              </a:spcBef>
              <a:defRPr sz="1200">
                <a:solidFill>
                  <a:schemeClr val="tx1"/>
                </a:solidFill>
                <a:latin typeface="Times New Roman" panose="02020603050405020304" pitchFamily="18" charset="0"/>
              </a:defRPr>
            </a:lvl4pPr>
            <a:lvl5pPr marL="2057400" indent="-228600" defTabSz="930275">
              <a:spcBef>
                <a:spcPct val="30000"/>
              </a:spcBef>
              <a:defRPr sz="1200">
                <a:solidFill>
                  <a:schemeClr val="tx1"/>
                </a:solidFill>
                <a:latin typeface="Times New Roman" panose="02020603050405020304" pitchFamily="18" charset="0"/>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8FC4C3D-378D-4823-B98F-D99256445347}" type="slidenum">
              <a:rPr lang="es-BO" altLang="es-BO" smtClean="0"/>
              <a:pPr>
                <a:spcBef>
                  <a:spcPct val="0"/>
                </a:spcBef>
              </a:pPr>
              <a:t>1</a:t>
            </a:fld>
            <a:endParaRPr lang="es-BO" altLang="es-BO" smtClean="0"/>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p:spPr>
        <p:txBody>
          <a:bodyPr/>
          <a:lstStyle/>
          <a:p>
            <a:pPr eaLnBrk="1" hangingPunct="1"/>
            <a:endParaRPr lang="es-BO" altLang="es-BO"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BO" dirty="0"/>
          </a:p>
        </p:txBody>
      </p:sp>
      <p:sp>
        <p:nvSpPr>
          <p:cNvPr id="4" name="Slide Number Placeholder 3"/>
          <p:cNvSpPr>
            <a:spLocks noGrp="1"/>
          </p:cNvSpPr>
          <p:nvPr>
            <p:ph type="sldNum" sz="quarter" idx="10"/>
          </p:nvPr>
        </p:nvSpPr>
        <p:spPr/>
        <p:txBody>
          <a:bodyPr/>
          <a:lstStyle/>
          <a:p>
            <a:pPr>
              <a:defRPr/>
            </a:pPr>
            <a:fld id="{1563C22B-84F0-47B7-8E3F-F27F309CCC1B}" type="slidenum">
              <a:rPr lang="es-BO" smtClean="0"/>
              <a:pPr>
                <a:defRPr/>
              </a:pPr>
              <a:t>15</a:t>
            </a:fld>
            <a:endParaRPr lang="es-BO"/>
          </a:p>
        </p:txBody>
      </p:sp>
    </p:spTree>
    <p:extLst>
      <p:ext uri="{BB962C8B-B14F-4D97-AF65-F5344CB8AC3E}">
        <p14:creationId xmlns:p14="http://schemas.microsoft.com/office/powerpoint/2010/main" val="3410496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771525" y="2130425"/>
            <a:ext cx="8743950" cy="1470025"/>
          </a:xfrm>
        </p:spPr>
        <p:txBody>
          <a:bodyPr/>
          <a:lstStyle/>
          <a:p>
            <a:r>
              <a:rPr lang="es-ES" smtClean="0"/>
              <a:t>Haga clic para modificar el estilo de título del patrón</a:t>
            </a:r>
            <a:endParaRPr lang="es-MX"/>
          </a:p>
        </p:txBody>
      </p:sp>
      <p:sp>
        <p:nvSpPr>
          <p:cNvPr id="3" name="2 Subtítulo"/>
          <p:cNvSpPr>
            <a:spLocks noGrp="1"/>
          </p:cNvSpPr>
          <p:nvPr>
            <p:ph type="subTitle" idx="1"/>
          </p:nvPr>
        </p:nvSpPr>
        <p:spPr>
          <a:xfrm>
            <a:off x="1543050" y="3886200"/>
            <a:ext cx="72009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smtClean="0"/>
              <a:t>Haga clic para modificar el estilo de subtítulo del patrón</a:t>
            </a:r>
            <a:endParaRPr lang="es-MX"/>
          </a:p>
        </p:txBody>
      </p:sp>
      <p:sp>
        <p:nvSpPr>
          <p:cNvPr id="4" name="Rectangle 6"/>
          <p:cNvSpPr>
            <a:spLocks noGrp="1" noChangeArrowheads="1"/>
          </p:cNvSpPr>
          <p:nvPr>
            <p:ph type="sldNum" sz="quarter" idx="10"/>
          </p:nvPr>
        </p:nvSpPr>
        <p:spPr>
          <a:ln/>
        </p:spPr>
        <p:txBody>
          <a:bodyPr/>
          <a:lstStyle>
            <a:lvl1pPr>
              <a:defRPr/>
            </a:lvl1pPr>
          </a:lstStyle>
          <a:p>
            <a:pPr>
              <a:defRPr/>
            </a:pPr>
            <a:fld id="{5FAE25A4-A4CC-4B69-9F75-65CBA6662884}" type="slidenum">
              <a:rPr lang="es-ES"/>
              <a:pPr>
                <a:defRPr/>
              </a:pPr>
              <a:t>‹#›</a:t>
            </a:fld>
            <a:endParaRPr lang="es-ES"/>
          </a:p>
        </p:txBody>
      </p:sp>
    </p:spTree>
    <p:extLst>
      <p:ext uri="{BB962C8B-B14F-4D97-AF65-F5344CB8AC3E}">
        <p14:creationId xmlns:p14="http://schemas.microsoft.com/office/powerpoint/2010/main" val="3965020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Rectangle 6"/>
          <p:cNvSpPr>
            <a:spLocks noGrp="1" noChangeArrowheads="1"/>
          </p:cNvSpPr>
          <p:nvPr>
            <p:ph type="sldNum" sz="quarter" idx="10"/>
          </p:nvPr>
        </p:nvSpPr>
        <p:spPr>
          <a:ln/>
        </p:spPr>
        <p:txBody>
          <a:bodyPr/>
          <a:lstStyle>
            <a:lvl1pPr>
              <a:defRPr/>
            </a:lvl1pPr>
          </a:lstStyle>
          <a:p>
            <a:pPr>
              <a:defRPr/>
            </a:pPr>
            <a:fld id="{EE30F23A-7350-4DF9-9C76-270839BABE05}" type="slidenum">
              <a:rPr lang="es-ES"/>
              <a:pPr>
                <a:defRPr/>
              </a:pPr>
              <a:t>‹#›</a:t>
            </a:fld>
            <a:endParaRPr lang="es-ES"/>
          </a:p>
        </p:txBody>
      </p:sp>
    </p:spTree>
    <p:extLst>
      <p:ext uri="{BB962C8B-B14F-4D97-AF65-F5344CB8AC3E}">
        <p14:creationId xmlns:p14="http://schemas.microsoft.com/office/powerpoint/2010/main" val="1393239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7994650" y="152400"/>
            <a:ext cx="2035175" cy="5715000"/>
          </a:xfrm>
        </p:spPr>
        <p:txBody>
          <a:bodyPr vert="eaVert"/>
          <a:lstStyle/>
          <a:p>
            <a:r>
              <a:rPr lang="es-ES" smtClean="0"/>
              <a:t>Haga clic para modificar el estilo de título del patrón</a:t>
            </a:r>
            <a:endParaRPr lang="es-MX"/>
          </a:p>
        </p:txBody>
      </p:sp>
      <p:sp>
        <p:nvSpPr>
          <p:cNvPr id="3" name="2 Marcador de texto vertical"/>
          <p:cNvSpPr>
            <a:spLocks noGrp="1"/>
          </p:cNvSpPr>
          <p:nvPr>
            <p:ph type="body" orient="vert" idx="1"/>
          </p:nvPr>
        </p:nvSpPr>
        <p:spPr>
          <a:xfrm>
            <a:off x="1885950" y="152400"/>
            <a:ext cx="5956300" cy="5715000"/>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Rectangle 6"/>
          <p:cNvSpPr>
            <a:spLocks noGrp="1" noChangeArrowheads="1"/>
          </p:cNvSpPr>
          <p:nvPr>
            <p:ph type="sldNum" sz="quarter" idx="10"/>
          </p:nvPr>
        </p:nvSpPr>
        <p:spPr>
          <a:ln/>
        </p:spPr>
        <p:txBody>
          <a:bodyPr/>
          <a:lstStyle>
            <a:lvl1pPr>
              <a:defRPr/>
            </a:lvl1pPr>
          </a:lstStyle>
          <a:p>
            <a:pPr>
              <a:defRPr/>
            </a:pPr>
            <a:fld id="{211F9630-6227-40A2-81E6-92201909C5FF}" type="slidenum">
              <a:rPr lang="es-ES"/>
              <a:pPr>
                <a:defRPr/>
              </a:pPr>
              <a:t>‹#›</a:t>
            </a:fld>
            <a:endParaRPr lang="es-ES"/>
          </a:p>
        </p:txBody>
      </p:sp>
    </p:spTree>
    <p:extLst>
      <p:ext uri="{BB962C8B-B14F-4D97-AF65-F5344CB8AC3E}">
        <p14:creationId xmlns:p14="http://schemas.microsoft.com/office/powerpoint/2010/main" val="13208909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MX"/>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Rectangle 6"/>
          <p:cNvSpPr>
            <a:spLocks noGrp="1" noChangeArrowheads="1"/>
          </p:cNvSpPr>
          <p:nvPr>
            <p:ph type="sldNum" sz="quarter" idx="10"/>
          </p:nvPr>
        </p:nvSpPr>
        <p:spPr>
          <a:ln/>
        </p:spPr>
        <p:txBody>
          <a:bodyPr/>
          <a:lstStyle>
            <a:lvl1pPr>
              <a:defRPr/>
            </a:lvl1pPr>
          </a:lstStyle>
          <a:p>
            <a:pPr>
              <a:defRPr/>
            </a:pPr>
            <a:fld id="{97115CFA-3E87-42C3-8379-114F289207F1}" type="slidenum">
              <a:rPr lang="es-ES"/>
              <a:pPr>
                <a:defRPr/>
              </a:pPr>
              <a:t>‹#›</a:t>
            </a:fld>
            <a:endParaRPr lang="es-ES"/>
          </a:p>
        </p:txBody>
      </p:sp>
    </p:spTree>
    <p:extLst>
      <p:ext uri="{BB962C8B-B14F-4D97-AF65-F5344CB8AC3E}">
        <p14:creationId xmlns:p14="http://schemas.microsoft.com/office/powerpoint/2010/main" val="419801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812800" y="4406900"/>
            <a:ext cx="8743950" cy="1362075"/>
          </a:xfrm>
        </p:spPr>
        <p:txBody>
          <a:bodyPr anchor="t"/>
          <a:lstStyle>
            <a:lvl1pPr algn="l">
              <a:defRPr sz="4000" b="1" cap="all"/>
            </a:lvl1pPr>
          </a:lstStyle>
          <a:p>
            <a:r>
              <a:rPr lang="es-ES" smtClean="0"/>
              <a:t>Haga clic para modificar el estilo de título del patrón</a:t>
            </a:r>
            <a:endParaRPr lang="es-MX"/>
          </a:p>
        </p:txBody>
      </p:sp>
      <p:sp>
        <p:nvSpPr>
          <p:cNvPr id="3" name="2 Marcador de texto"/>
          <p:cNvSpPr>
            <a:spLocks noGrp="1"/>
          </p:cNvSpPr>
          <p:nvPr>
            <p:ph type="body" idx="1"/>
          </p:nvPr>
        </p:nvSpPr>
        <p:spPr>
          <a:xfrm>
            <a:off x="812800" y="2906713"/>
            <a:ext cx="874395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
        <p:nvSpPr>
          <p:cNvPr id="4" name="Rectangle 6"/>
          <p:cNvSpPr>
            <a:spLocks noGrp="1" noChangeArrowheads="1"/>
          </p:cNvSpPr>
          <p:nvPr>
            <p:ph type="sldNum" sz="quarter" idx="10"/>
          </p:nvPr>
        </p:nvSpPr>
        <p:spPr>
          <a:ln/>
        </p:spPr>
        <p:txBody>
          <a:bodyPr/>
          <a:lstStyle>
            <a:lvl1pPr>
              <a:defRPr/>
            </a:lvl1pPr>
          </a:lstStyle>
          <a:p>
            <a:pPr>
              <a:defRPr/>
            </a:pPr>
            <a:fld id="{8E927B6B-9BF8-44ED-B46A-155A960981F5}" type="slidenum">
              <a:rPr lang="es-ES"/>
              <a:pPr>
                <a:defRPr/>
              </a:pPr>
              <a:t>‹#›</a:t>
            </a:fld>
            <a:endParaRPr lang="es-ES"/>
          </a:p>
        </p:txBody>
      </p:sp>
    </p:spTree>
    <p:extLst>
      <p:ext uri="{BB962C8B-B14F-4D97-AF65-F5344CB8AC3E}">
        <p14:creationId xmlns:p14="http://schemas.microsoft.com/office/powerpoint/2010/main" val="830066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MX"/>
          </a:p>
        </p:txBody>
      </p:sp>
      <p:sp>
        <p:nvSpPr>
          <p:cNvPr id="3" name="2 Marcador de contenido"/>
          <p:cNvSpPr>
            <a:spLocks noGrp="1"/>
          </p:cNvSpPr>
          <p:nvPr>
            <p:ph sz="half" idx="1"/>
          </p:nvPr>
        </p:nvSpPr>
        <p:spPr>
          <a:xfrm>
            <a:off x="2143125" y="1143000"/>
            <a:ext cx="3738563"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contenido"/>
          <p:cNvSpPr>
            <a:spLocks noGrp="1"/>
          </p:cNvSpPr>
          <p:nvPr>
            <p:ph sz="half" idx="2"/>
          </p:nvPr>
        </p:nvSpPr>
        <p:spPr>
          <a:xfrm>
            <a:off x="6034088" y="1143000"/>
            <a:ext cx="3738562"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Rectangle 6"/>
          <p:cNvSpPr>
            <a:spLocks noGrp="1" noChangeArrowheads="1"/>
          </p:cNvSpPr>
          <p:nvPr>
            <p:ph type="sldNum" sz="quarter" idx="10"/>
          </p:nvPr>
        </p:nvSpPr>
        <p:spPr>
          <a:ln/>
        </p:spPr>
        <p:txBody>
          <a:bodyPr/>
          <a:lstStyle>
            <a:lvl1pPr>
              <a:defRPr/>
            </a:lvl1pPr>
          </a:lstStyle>
          <a:p>
            <a:pPr>
              <a:defRPr/>
            </a:pPr>
            <a:fld id="{3584B0BE-5929-4236-B188-DA0B4D392A74}" type="slidenum">
              <a:rPr lang="es-ES"/>
              <a:pPr>
                <a:defRPr/>
              </a:pPr>
              <a:t>‹#›</a:t>
            </a:fld>
            <a:endParaRPr lang="es-ES"/>
          </a:p>
        </p:txBody>
      </p:sp>
    </p:spTree>
    <p:extLst>
      <p:ext uri="{BB962C8B-B14F-4D97-AF65-F5344CB8AC3E}">
        <p14:creationId xmlns:p14="http://schemas.microsoft.com/office/powerpoint/2010/main" val="3186059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514350" y="274638"/>
            <a:ext cx="9258300" cy="1143000"/>
          </a:xfrm>
        </p:spPr>
        <p:txBody>
          <a:bodyPr/>
          <a:lstStyle>
            <a:lvl1pPr>
              <a:defRPr/>
            </a:lvl1pPr>
          </a:lstStyle>
          <a:p>
            <a:r>
              <a:rPr lang="es-ES" smtClean="0"/>
              <a:t>Haga clic para modificar el estilo de título del patrón</a:t>
            </a:r>
            <a:endParaRPr lang="es-MX"/>
          </a:p>
        </p:txBody>
      </p:sp>
      <p:sp>
        <p:nvSpPr>
          <p:cNvPr id="3" name="2 Marcador de texto"/>
          <p:cNvSpPr>
            <a:spLocks noGrp="1"/>
          </p:cNvSpPr>
          <p:nvPr>
            <p:ph type="body" idx="1"/>
          </p:nvPr>
        </p:nvSpPr>
        <p:spPr>
          <a:xfrm>
            <a:off x="514350" y="1535113"/>
            <a:ext cx="454501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514350" y="2174875"/>
            <a:ext cx="454501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4 Marcador de texto"/>
          <p:cNvSpPr>
            <a:spLocks noGrp="1"/>
          </p:cNvSpPr>
          <p:nvPr>
            <p:ph type="body" sz="quarter" idx="3"/>
          </p:nvPr>
        </p:nvSpPr>
        <p:spPr>
          <a:xfrm>
            <a:off x="5226050" y="1535113"/>
            <a:ext cx="45466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5226050" y="2174875"/>
            <a:ext cx="4546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7" name="Rectangle 6"/>
          <p:cNvSpPr>
            <a:spLocks noGrp="1" noChangeArrowheads="1"/>
          </p:cNvSpPr>
          <p:nvPr>
            <p:ph type="sldNum" sz="quarter" idx="10"/>
          </p:nvPr>
        </p:nvSpPr>
        <p:spPr>
          <a:ln/>
        </p:spPr>
        <p:txBody>
          <a:bodyPr/>
          <a:lstStyle>
            <a:lvl1pPr>
              <a:defRPr/>
            </a:lvl1pPr>
          </a:lstStyle>
          <a:p>
            <a:pPr>
              <a:defRPr/>
            </a:pPr>
            <a:fld id="{06F828F2-4A5F-468F-86CB-DABB0A312E00}" type="slidenum">
              <a:rPr lang="es-ES"/>
              <a:pPr>
                <a:defRPr/>
              </a:pPr>
              <a:t>‹#›</a:t>
            </a:fld>
            <a:endParaRPr lang="es-ES"/>
          </a:p>
        </p:txBody>
      </p:sp>
    </p:spTree>
    <p:extLst>
      <p:ext uri="{BB962C8B-B14F-4D97-AF65-F5344CB8AC3E}">
        <p14:creationId xmlns:p14="http://schemas.microsoft.com/office/powerpoint/2010/main" val="14709258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MX"/>
          </a:p>
        </p:txBody>
      </p:sp>
      <p:sp>
        <p:nvSpPr>
          <p:cNvPr id="3" name="Rectangle 6"/>
          <p:cNvSpPr>
            <a:spLocks noGrp="1" noChangeArrowheads="1"/>
          </p:cNvSpPr>
          <p:nvPr>
            <p:ph type="sldNum" sz="quarter" idx="10"/>
          </p:nvPr>
        </p:nvSpPr>
        <p:spPr>
          <a:ln/>
        </p:spPr>
        <p:txBody>
          <a:bodyPr/>
          <a:lstStyle>
            <a:lvl1pPr>
              <a:defRPr/>
            </a:lvl1pPr>
          </a:lstStyle>
          <a:p>
            <a:pPr>
              <a:defRPr/>
            </a:pPr>
            <a:fld id="{091238B4-8A73-4AD6-B9AE-87D2FCCDEE18}" type="slidenum">
              <a:rPr lang="es-ES"/>
              <a:pPr>
                <a:defRPr/>
              </a:pPr>
              <a:t>‹#›</a:t>
            </a:fld>
            <a:endParaRPr lang="es-ES"/>
          </a:p>
        </p:txBody>
      </p:sp>
    </p:spTree>
    <p:extLst>
      <p:ext uri="{BB962C8B-B14F-4D97-AF65-F5344CB8AC3E}">
        <p14:creationId xmlns:p14="http://schemas.microsoft.com/office/powerpoint/2010/main" val="924428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92262B6E-D754-4EB4-8FCA-844884F4749D}" type="slidenum">
              <a:rPr lang="es-ES"/>
              <a:pPr>
                <a:defRPr/>
              </a:pPr>
              <a:t>‹#›</a:t>
            </a:fld>
            <a:endParaRPr lang="es-ES"/>
          </a:p>
        </p:txBody>
      </p:sp>
    </p:spTree>
    <p:extLst>
      <p:ext uri="{BB962C8B-B14F-4D97-AF65-F5344CB8AC3E}">
        <p14:creationId xmlns:p14="http://schemas.microsoft.com/office/powerpoint/2010/main" val="1694933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514350" y="273050"/>
            <a:ext cx="3384550" cy="1162050"/>
          </a:xfrm>
        </p:spPr>
        <p:txBody>
          <a:bodyPr anchor="b"/>
          <a:lstStyle>
            <a:lvl1pPr algn="l">
              <a:defRPr sz="2000" b="1"/>
            </a:lvl1pPr>
          </a:lstStyle>
          <a:p>
            <a:r>
              <a:rPr lang="es-ES" smtClean="0"/>
              <a:t>Haga clic para modificar el estilo de título del patrón</a:t>
            </a:r>
            <a:endParaRPr lang="es-MX"/>
          </a:p>
        </p:txBody>
      </p:sp>
      <p:sp>
        <p:nvSpPr>
          <p:cNvPr id="3" name="2 Marcador de contenido"/>
          <p:cNvSpPr>
            <a:spLocks noGrp="1"/>
          </p:cNvSpPr>
          <p:nvPr>
            <p:ph idx="1"/>
          </p:nvPr>
        </p:nvSpPr>
        <p:spPr>
          <a:xfrm>
            <a:off x="4022725" y="273050"/>
            <a:ext cx="574992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texto"/>
          <p:cNvSpPr>
            <a:spLocks noGrp="1"/>
          </p:cNvSpPr>
          <p:nvPr>
            <p:ph type="body" sz="half" idx="2"/>
          </p:nvPr>
        </p:nvSpPr>
        <p:spPr>
          <a:xfrm>
            <a:off x="514350" y="1435100"/>
            <a:ext cx="338455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6"/>
          <p:cNvSpPr>
            <a:spLocks noGrp="1" noChangeArrowheads="1"/>
          </p:cNvSpPr>
          <p:nvPr>
            <p:ph type="sldNum" sz="quarter" idx="10"/>
          </p:nvPr>
        </p:nvSpPr>
        <p:spPr>
          <a:ln/>
        </p:spPr>
        <p:txBody>
          <a:bodyPr/>
          <a:lstStyle>
            <a:lvl1pPr>
              <a:defRPr/>
            </a:lvl1pPr>
          </a:lstStyle>
          <a:p>
            <a:pPr>
              <a:defRPr/>
            </a:pPr>
            <a:fld id="{55277510-11B8-4696-8CD8-BEED81133E14}" type="slidenum">
              <a:rPr lang="es-ES"/>
              <a:pPr>
                <a:defRPr/>
              </a:pPr>
              <a:t>‹#›</a:t>
            </a:fld>
            <a:endParaRPr lang="es-ES"/>
          </a:p>
        </p:txBody>
      </p:sp>
    </p:spTree>
    <p:extLst>
      <p:ext uri="{BB962C8B-B14F-4D97-AF65-F5344CB8AC3E}">
        <p14:creationId xmlns:p14="http://schemas.microsoft.com/office/powerpoint/2010/main" val="180857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016125" y="4800600"/>
            <a:ext cx="6172200" cy="566738"/>
          </a:xfrm>
        </p:spPr>
        <p:txBody>
          <a:bodyPr anchor="b"/>
          <a:lstStyle>
            <a:lvl1pPr algn="l">
              <a:defRPr sz="2000" b="1"/>
            </a:lvl1pPr>
          </a:lstStyle>
          <a:p>
            <a:r>
              <a:rPr lang="es-ES" smtClean="0"/>
              <a:t>Haga clic para modificar el estilo de título del patrón</a:t>
            </a:r>
            <a:endParaRPr lang="es-MX"/>
          </a:p>
        </p:txBody>
      </p:sp>
      <p:sp>
        <p:nvSpPr>
          <p:cNvPr id="3" name="2 Marcador de posición de imagen"/>
          <p:cNvSpPr>
            <a:spLocks noGrp="1"/>
          </p:cNvSpPr>
          <p:nvPr>
            <p:ph type="pic" idx="1"/>
          </p:nvPr>
        </p:nvSpPr>
        <p:spPr>
          <a:xfrm>
            <a:off x="2016125" y="612775"/>
            <a:ext cx="6172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MX" noProof="0" smtClean="0"/>
          </a:p>
        </p:txBody>
      </p:sp>
      <p:sp>
        <p:nvSpPr>
          <p:cNvPr id="4" name="3 Marcador de texto"/>
          <p:cNvSpPr>
            <a:spLocks noGrp="1"/>
          </p:cNvSpPr>
          <p:nvPr>
            <p:ph type="body" sz="half" idx="2"/>
          </p:nvPr>
        </p:nvSpPr>
        <p:spPr>
          <a:xfrm>
            <a:off x="2016125" y="5367338"/>
            <a:ext cx="6172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6"/>
          <p:cNvSpPr>
            <a:spLocks noGrp="1" noChangeArrowheads="1"/>
          </p:cNvSpPr>
          <p:nvPr>
            <p:ph type="sldNum" sz="quarter" idx="10"/>
          </p:nvPr>
        </p:nvSpPr>
        <p:spPr>
          <a:ln/>
        </p:spPr>
        <p:txBody>
          <a:bodyPr/>
          <a:lstStyle>
            <a:lvl1pPr>
              <a:defRPr/>
            </a:lvl1pPr>
          </a:lstStyle>
          <a:p>
            <a:pPr>
              <a:defRPr/>
            </a:pPr>
            <a:fld id="{5334C7E9-975D-4430-99EC-C77D18694126}" type="slidenum">
              <a:rPr lang="es-ES"/>
              <a:pPr>
                <a:defRPr/>
              </a:pPr>
              <a:t>‹#›</a:t>
            </a:fld>
            <a:endParaRPr lang="es-ES"/>
          </a:p>
        </p:txBody>
      </p:sp>
    </p:spTree>
    <p:extLst>
      <p:ext uri="{BB962C8B-B14F-4D97-AF65-F5344CB8AC3E}">
        <p14:creationId xmlns:p14="http://schemas.microsoft.com/office/powerpoint/2010/main" val="1671878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885950" y="152400"/>
            <a:ext cx="8143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tx1">
                      <a:alpha val="50000"/>
                    </a:schemeClr>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s-BO" smtClean="0"/>
              <a:t>Haga clic para modificar el estilo de título del patrón</a:t>
            </a:r>
          </a:p>
        </p:txBody>
      </p:sp>
      <p:sp>
        <p:nvSpPr>
          <p:cNvPr id="1027" name="Rectangle 3"/>
          <p:cNvSpPr>
            <a:spLocks noGrp="1" noChangeArrowheads="1"/>
          </p:cNvSpPr>
          <p:nvPr>
            <p:ph type="body" idx="1"/>
          </p:nvPr>
        </p:nvSpPr>
        <p:spPr bwMode="auto">
          <a:xfrm>
            <a:off x="2143125" y="1143000"/>
            <a:ext cx="7629525"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tx1"/>
                  </a:outerShdw>
                </a:effectLst>
              </a14:hiddenEffects>
            </a:ext>
          </a:extLst>
        </p:spPr>
        <p:txBody>
          <a:bodyPr vert="horz" wrap="square" lIns="91440" tIns="45720" rIns="91440" bIns="45720" numCol="1" anchor="t" anchorCtr="0" compatLnSpc="1">
            <a:prstTxWarp prst="textNoShape">
              <a:avLst/>
            </a:prstTxWarp>
          </a:bodyPr>
          <a:lstStyle/>
          <a:p>
            <a:pPr lvl="0"/>
            <a:r>
              <a:rPr lang="es-ES" altLang="es-BO" smtClean="0"/>
              <a:t>Haga clic para modificar el estilo de texto del patrón</a:t>
            </a:r>
          </a:p>
          <a:p>
            <a:pPr lvl="1"/>
            <a:r>
              <a:rPr lang="es-ES" altLang="es-BO" smtClean="0"/>
              <a:t>Segundo nivel</a:t>
            </a:r>
          </a:p>
          <a:p>
            <a:pPr lvl="2"/>
            <a:r>
              <a:rPr lang="es-ES" altLang="es-BO" smtClean="0"/>
              <a:t>Tercer nivel</a:t>
            </a:r>
          </a:p>
          <a:p>
            <a:pPr lvl="3"/>
            <a:r>
              <a:rPr lang="es-ES" altLang="es-BO" smtClean="0"/>
              <a:t>Cuarto nivel</a:t>
            </a:r>
          </a:p>
          <a:p>
            <a:pPr lvl="4"/>
            <a:r>
              <a:rPr lang="es-ES" altLang="es-BO" smtClean="0"/>
              <a:t>Quinto nivel</a:t>
            </a:r>
          </a:p>
        </p:txBody>
      </p:sp>
      <p:sp>
        <p:nvSpPr>
          <p:cNvPr id="1030" name="Rectangle 6"/>
          <p:cNvSpPr>
            <a:spLocks noGrp="1" noChangeArrowheads="1"/>
          </p:cNvSpPr>
          <p:nvPr>
            <p:ph type="sldNum" sz="quarter" idx="4"/>
          </p:nvPr>
        </p:nvSpPr>
        <p:spPr bwMode="auto">
          <a:xfrm>
            <a:off x="6515100" y="6019800"/>
            <a:ext cx="2143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0"/>
              </a:spcBef>
              <a:defRPr sz="1200">
                <a:latin typeface="+mn-lt"/>
              </a:defRPr>
            </a:lvl1pPr>
          </a:lstStyle>
          <a:p>
            <a:pPr>
              <a:defRPr/>
            </a:pPr>
            <a:fld id="{55B959CA-D3EE-46B3-A7BE-75D4763B736F}" type="slidenum">
              <a:rPr lang="es-ES"/>
              <a:pPr>
                <a:defRPr/>
              </a:pPr>
              <a:t>‹#›</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rtl="0" eaLnBrk="0" fontAlgn="base" hangingPunct="0">
        <a:spcBef>
          <a:spcPct val="0"/>
        </a:spcBef>
        <a:spcAft>
          <a:spcPct val="0"/>
        </a:spcAft>
        <a:defRPr sz="2000" b="1">
          <a:solidFill>
            <a:srgbClr val="008000"/>
          </a:solidFill>
          <a:latin typeface="+mj-lt"/>
          <a:ea typeface="+mj-ea"/>
          <a:cs typeface="+mj-cs"/>
        </a:defRPr>
      </a:lvl1pPr>
      <a:lvl2pPr algn="r" rtl="0" eaLnBrk="0" fontAlgn="base" hangingPunct="0">
        <a:spcBef>
          <a:spcPct val="0"/>
        </a:spcBef>
        <a:spcAft>
          <a:spcPct val="0"/>
        </a:spcAft>
        <a:defRPr sz="2000" b="1">
          <a:solidFill>
            <a:srgbClr val="008000"/>
          </a:solidFill>
          <a:latin typeface="Tahoma" pitchFamily="34" charset="0"/>
        </a:defRPr>
      </a:lvl2pPr>
      <a:lvl3pPr algn="r" rtl="0" eaLnBrk="0" fontAlgn="base" hangingPunct="0">
        <a:spcBef>
          <a:spcPct val="0"/>
        </a:spcBef>
        <a:spcAft>
          <a:spcPct val="0"/>
        </a:spcAft>
        <a:defRPr sz="2000" b="1">
          <a:solidFill>
            <a:srgbClr val="008000"/>
          </a:solidFill>
          <a:latin typeface="Tahoma" pitchFamily="34" charset="0"/>
        </a:defRPr>
      </a:lvl3pPr>
      <a:lvl4pPr algn="r" rtl="0" eaLnBrk="0" fontAlgn="base" hangingPunct="0">
        <a:spcBef>
          <a:spcPct val="0"/>
        </a:spcBef>
        <a:spcAft>
          <a:spcPct val="0"/>
        </a:spcAft>
        <a:defRPr sz="2000" b="1">
          <a:solidFill>
            <a:srgbClr val="008000"/>
          </a:solidFill>
          <a:latin typeface="Tahoma" pitchFamily="34" charset="0"/>
        </a:defRPr>
      </a:lvl4pPr>
      <a:lvl5pPr algn="r" rtl="0" eaLnBrk="0" fontAlgn="base" hangingPunct="0">
        <a:spcBef>
          <a:spcPct val="0"/>
        </a:spcBef>
        <a:spcAft>
          <a:spcPct val="0"/>
        </a:spcAft>
        <a:defRPr sz="2000" b="1">
          <a:solidFill>
            <a:srgbClr val="008000"/>
          </a:solidFill>
          <a:latin typeface="Tahoma" pitchFamily="34" charset="0"/>
        </a:defRPr>
      </a:lvl5pPr>
      <a:lvl6pPr marL="457200" algn="r" rtl="0" fontAlgn="base">
        <a:spcBef>
          <a:spcPct val="0"/>
        </a:spcBef>
        <a:spcAft>
          <a:spcPct val="0"/>
        </a:spcAft>
        <a:defRPr sz="2000" b="1">
          <a:solidFill>
            <a:srgbClr val="008000"/>
          </a:solidFill>
          <a:latin typeface="Tahoma" pitchFamily="34" charset="0"/>
        </a:defRPr>
      </a:lvl6pPr>
      <a:lvl7pPr marL="914400" algn="r" rtl="0" fontAlgn="base">
        <a:spcBef>
          <a:spcPct val="0"/>
        </a:spcBef>
        <a:spcAft>
          <a:spcPct val="0"/>
        </a:spcAft>
        <a:defRPr sz="2000" b="1">
          <a:solidFill>
            <a:srgbClr val="008000"/>
          </a:solidFill>
          <a:latin typeface="Tahoma" pitchFamily="34" charset="0"/>
        </a:defRPr>
      </a:lvl7pPr>
      <a:lvl8pPr marL="1371600" algn="r" rtl="0" fontAlgn="base">
        <a:spcBef>
          <a:spcPct val="0"/>
        </a:spcBef>
        <a:spcAft>
          <a:spcPct val="0"/>
        </a:spcAft>
        <a:defRPr sz="2000" b="1">
          <a:solidFill>
            <a:srgbClr val="008000"/>
          </a:solidFill>
          <a:latin typeface="Tahoma" pitchFamily="34" charset="0"/>
        </a:defRPr>
      </a:lvl8pPr>
      <a:lvl9pPr marL="1828800" algn="r" rtl="0" fontAlgn="base">
        <a:spcBef>
          <a:spcPct val="0"/>
        </a:spcBef>
        <a:spcAft>
          <a:spcPct val="0"/>
        </a:spcAft>
        <a:defRPr sz="2000" b="1">
          <a:solidFill>
            <a:srgbClr val="008000"/>
          </a:solidFill>
          <a:latin typeface="Tahoma" pitchFamily="34" charset="0"/>
        </a:defRPr>
      </a:lvl9pPr>
    </p:titleStyle>
    <p:bodyStyle>
      <a:lvl1pPr marL="342900" indent="-342900" algn="l" rtl="0" eaLnBrk="0" fontAlgn="base" hangingPunct="0">
        <a:spcBef>
          <a:spcPct val="20000"/>
        </a:spcBef>
        <a:spcAft>
          <a:spcPct val="0"/>
        </a:spcAft>
        <a:buChar char="•"/>
        <a:defRPr sz="2400">
          <a:solidFill>
            <a:schemeClr val="bg1"/>
          </a:solidFill>
          <a:latin typeface="+mn-lt"/>
          <a:ea typeface="+mn-ea"/>
          <a:cs typeface="+mn-cs"/>
        </a:defRPr>
      </a:lvl1pPr>
      <a:lvl2pPr marL="742950" indent="-285750" algn="l" rtl="0" eaLnBrk="0" fontAlgn="base" hangingPunct="0">
        <a:spcBef>
          <a:spcPct val="20000"/>
        </a:spcBef>
        <a:spcAft>
          <a:spcPct val="0"/>
        </a:spcAft>
        <a:buChar char="–"/>
        <a:defRPr sz="2000">
          <a:solidFill>
            <a:schemeClr val="bg1"/>
          </a:solidFill>
          <a:latin typeface="+mn-lt"/>
        </a:defRPr>
      </a:lvl2pPr>
      <a:lvl3pPr marL="1143000" indent="-228600" algn="l" rtl="0" eaLnBrk="0" fontAlgn="base" hangingPunct="0">
        <a:spcBef>
          <a:spcPct val="20000"/>
        </a:spcBef>
        <a:spcAft>
          <a:spcPct val="0"/>
        </a:spcAft>
        <a:buChar char="•"/>
        <a:defRPr>
          <a:solidFill>
            <a:schemeClr val="bg1"/>
          </a:solidFill>
          <a:latin typeface="+mn-lt"/>
        </a:defRPr>
      </a:lvl3pPr>
      <a:lvl4pPr marL="1600200" indent="-228600" algn="l" rtl="0" eaLnBrk="0" fontAlgn="base" hangingPunct="0">
        <a:spcBef>
          <a:spcPct val="20000"/>
        </a:spcBef>
        <a:spcAft>
          <a:spcPct val="0"/>
        </a:spcAft>
        <a:buChar char="–"/>
        <a:defRPr sz="1600">
          <a:solidFill>
            <a:schemeClr val="bg1"/>
          </a:solidFill>
          <a:latin typeface="+mn-lt"/>
        </a:defRPr>
      </a:lvl4pPr>
      <a:lvl5pPr marL="2057400" indent="-228600" algn="l" rtl="0" eaLnBrk="0" fontAlgn="base" hangingPunct="0">
        <a:spcBef>
          <a:spcPct val="20000"/>
        </a:spcBef>
        <a:spcAft>
          <a:spcPct val="0"/>
        </a:spcAft>
        <a:buChar char="»"/>
        <a:defRPr sz="1600">
          <a:solidFill>
            <a:schemeClr val="bg1"/>
          </a:solidFill>
          <a:latin typeface="+mn-lt"/>
        </a:defRPr>
      </a:lvl5pPr>
      <a:lvl6pPr marL="2514600" indent="-228600" algn="l" rtl="0" fontAlgn="base">
        <a:spcBef>
          <a:spcPct val="20000"/>
        </a:spcBef>
        <a:spcAft>
          <a:spcPct val="0"/>
        </a:spcAft>
        <a:buChar char="»"/>
        <a:defRPr sz="1600">
          <a:solidFill>
            <a:schemeClr val="bg1"/>
          </a:solidFill>
          <a:latin typeface="+mn-lt"/>
        </a:defRPr>
      </a:lvl6pPr>
      <a:lvl7pPr marL="2971800" indent="-228600" algn="l" rtl="0" fontAlgn="base">
        <a:spcBef>
          <a:spcPct val="20000"/>
        </a:spcBef>
        <a:spcAft>
          <a:spcPct val="0"/>
        </a:spcAft>
        <a:buChar char="»"/>
        <a:defRPr sz="1600">
          <a:solidFill>
            <a:schemeClr val="bg1"/>
          </a:solidFill>
          <a:latin typeface="+mn-lt"/>
        </a:defRPr>
      </a:lvl7pPr>
      <a:lvl8pPr marL="3429000" indent="-228600" algn="l" rtl="0" fontAlgn="base">
        <a:spcBef>
          <a:spcPct val="20000"/>
        </a:spcBef>
        <a:spcAft>
          <a:spcPct val="0"/>
        </a:spcAft>
        <a:buChar char="»"/>
        <a:defRPr sz="1600">
          <a:solidFill>
            <a:schemeClr val="bg1"/>
          </a:solidFill>
          <a:latin typeface="+mn-lt"/>
        </a:defRPr>
      </a:lvl8pPr>
      <a:lvl9pPr marL="3886200" indent="-228600" algn="l" rtl="0" fontAlgn="base">
        <a:spcBef>
          <a:spcPct val="20000"/>
        </a:spcBef>
        <a:spcAft>
          <a:spcPct val="0"/>
        </a:spcAft>
        <a:buChar char="»"/>
        <a:defRPr sz="1600">
          <a:solidFill>
            <a:schemeClr val="bg1"/>
          </a:solidFill>
          <a:latin typeface="+mn-lt"/>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2.png"/><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es.wikipedia.org/wiki/Imagen:Geographical1.png"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es.wikipedia.org/wiki/Imagen:Geographical1.pn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2041525" y="3997325"/>
            <a:ext cx="7715250" cy="1371600"/>
          </a:xfrm>
        </p:spPr>
        <p:txBody>
          <a:bodyPr/>
          <a:lstStyle/>
          <a:p>
            <a:pPr algn="ctr" eaLnBrk="1" hangingPunct="1"/>
            <a:r>
              <a:rPr lang="es-BO" altLang="es-BO" sz="2400" b="0" smtClean="0">
                <a:solidFill>
                  <a:schemeClr val="bg1"/>
                </a:solidFill>
              </a:rPr>
              <a:t>“Tema 2. Sistemas de Coordenadas”</a:t>
            </a:r>
          </a:p>
        </p:txBody>
      </p:sp>
      <p:sp>
        <p:nvSpPr>
          <p:cNvPr id="4099" name="Rectangle 3"/>
          <p:cNvSpPr>
            <a:spLocks noGrp="1" noChangeArrowheads="1"/>
          </p:cNvSpPr>
          <p:nvPr>
            <p:ph type="subTitle" idx="1"/>
          </p:nvPr>
        </p:nvSpPr>
        <p:spPr>
          <a:xfrm>
            <a:off x="3257550" y="0"/>
            <a:ext cx="5486400" cy="685800"/>
          </a:xfrm>
        </p:spPr>
        <p:txBody>
          <a:bodyPr/>
          <a:lstStyle/>
          <a:p>
            <a:pPr eaLnBrk="1" hangingPunct="1">
              <a:lnSpc>
                <a:spcPct val="80000"/>
              </a:lnSpc>
            </a:pPr>
            <a:r>
              <a:rPr lang="es-ES" altLang="es-BO" sz="1400" b="1" smtClean="0">
                <a:solidFill>
                  <a:srgbClr val="008000"/>
                </a:solidFill>
              </a:rPr>
              <a:t>UNIVERSIDAD AUTONOMA GABRIEL RENE MORENO</a:t>
            </a:r>
            <a:endParaRPr lang="es-ES_tradnl" altLang="es-BO" sz="1400" b="1" smtClean="0">
              <a:solidFill>
                <a:srgbClr val="008000"/>
              </a:solidFill>
            </a:endParaRPr>
          </a:p>
          <a:p>
            <a:pPr eaLnBrk="1" hangingPunct="1">
              <a:lnSpc>
                <a:spcPct val="80000"/>
              </a:lnSpc>
            </a:pPr>
            <a:r>
              <a:rPr lang="es-ES_tradnl" altLang="es-BO" sz="1400" b="1" smtClean="0">
                <a:solidFill>
                  <a:srgbClr val="008000"/>
                </a:solidFill>
              </a:rPr>
              <a:t>FACULTAD DE INGENIERIA EN CIENCIAS DE LA COMPUTACION Y TELECOMUNICACIONES</a:t>
            </a:r>
            <a:endParaRPr lang="es-ES_tradnl" altLang="es-BO" sz="1200" b="1" smtClean="0">
              <a:solidFill>
                <a:srgbClr val="008000"/>
              </a:solidFill>
            </a:endParaRPr>
          </a:p>
          <a:p>
            <a:pPr eaLnBrk="1" hangingPunct="1">
              <a:lnSpc>
                <a:spcPct val="80000"/>
              </a:lnSpc>
            </a:pPr>
            <a:endParaRPr lang="es-ES_tradnl" altLang="es-BO" sz="1200" b="1" smtClean="0">
              <a:solidFill>
                <a:srgbClr val="008000"/>
              </a:solidFill>
            </a:endParaRPr>
          </a:p>
          <a:p>
            <a:pPr eaLnBrk="1" hangingPunct="1">
              <a:lnSpc>
                <a:spcPct val="80000"/>
              </a:lnSpc>
            </a:pPr>
            <a:endParaRPr lang="es-ES" altLang="es-BO" sz="800" smtClean="0"/>
          </a:p>
        </p:txBody>
      </p:sp>
      <p:sp>
        <p:nvSpPr>
          <p:cNvPr id="4100" name="Rectangle 4"/>
          <p:cNvSpPr>
            <a:spLocks noChangeArrowheads="1"/>
          </p:cNvSpPr>
          <p:nvPr/>
        </p:nvSpPr>
        <p:spPr bwMode="auto">
          <a:xfrm>
            <a:off x="0" y="2543175"/>
            <a:ext cx="10287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2400">
                <a:solidFill>
                  <a:schemeClr val="bg1"/>
                </a:solidFill>
                <a:latin typeface="Tahoma" panose="020B0604030504040204" pitchFamily="34" charset="0"/>
              </a:defRPr>
            </a:lvl1pPr>
            <a:lvl2pPr marL="742950" indent="-285750">
              <a:spcBef>
                <a:spcPct val="20000"/>
              </a:spcBef>
              <a:buChar char="–"/>
              <a:defRPr sz="2000">
                <a:solidFill>
                  <a:schemeClr val="bg1"/>
                </a:solidFill>
                <a:latin typeface="Tahoma" panose="020B0604030504040204" pitchFamily="34" charset="0"/>
              </a:defRPr>
            </a:lvl2pPr>
            <a:lvl3pPr marL="1143000" indent="-228600">
              <a:spcBef>
                <a:spcPct val="20000"/>
              </a:spcBef>
              <a:buChar char="•"/>
              <a:defRPr>
                <a:solidFill>
                  <a:schemeClr val="bg1"/>
                </a:solidFill>
                <a:latin typeface="Tahoma" panose="020B0604030504040204" pitchFamily="34" charset="0"/>
              </a:defRPr>
            </a:lvl3pPr>
            <a:lvl4pPr marL="1600200" indent="-228600">
              <a:spcBef>
                <a:spcPct val="20000"/>
              </a:spcBef>
              <a:buChar char="–"/>
              <a:defRPr sz="1600">
                <a:solidFill>
                  <a:schemeClr val="bg1"/>
                </a:solidFill>
                <a:latin typeface="Tahoma" panose="020B0604030504040204" pitchFamily="34" charset="0"/>
              </a:defRPr>
            </a:lvl4pPr>
            <a:lvl5pPr marL="2057400" indent="-228600">
              <a:spcBef>
                <a:spcPct val="20000"/>
              </a:spcBef>
              <a:buChar char="»"/>
              <a:defRPr sz="1600">
                <a:solidFill>
                  <a:schemeClr val="bg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bg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bg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bg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bg1"/>
                </a:solidFill>
                <a:latin typeface="Tahoma" panose="020B0604030504040204" pitchFamily="34" charset="0"/>
              </a:defRPr>
            </a:lvl9pPr>
          </a:lstStyle>
          <a:p>
            <a:pPr eaLnBrk="1" hangingPunct="1">
              <a:spcBef>
                <a:spcPct val="50000"/>
              </a:spcBef>
              <a:buFontTx/>
              <a:buNone/>
            </a:pPr>
            <a:endParaRPr lang="es-MX" altLang="es-BO">
              <a:latin typeface="Times New Roman" panose="02020603050405020304" pitchFamily="18" charset="0"/>
            </a:endParaRPr>
          </a:p>
        </p:txBody>
      </p:sp>
      <p:sp>
        <p:nvSpPr>
          <p:cNvPr id="4101" name="Text Box 6"/>
          <p:cNvSpPr txBox="1">
            <a:spLocks noChangeArrowheads="1"/>
          </p:cNvSpPr>
          <p:nvPr/>
        </p:nvSpPr>
        <p:spPr bwMode="auto">
          <a:xfrm>
            <a:off x="6905625" y="5334000"/>
            <a:ext cx="3114675"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bg1"/>
                </a:solidFill>
                <a:latin typeface="Tahoma" panose="020B0604030504040204" pitchFamily="34" charset="0"/>
              </a:defRPr>
            </a:lvl1pPr>
            <a:lvl2pPr marL="742950" indent="-285750">
              <a:spcBef>
                <a:spcPct val="20000"/>
              </a:spcBef>
              <a:buChar char="–"/>
              <a:defRPr sz="2000">
                <a:solidFill>
                  <a:schemeClr val="bg1"/>
                </a:solidFill>
                <a:latin typeface="Tahoma" panose="020B0604030504040204" pitchFamily="34" charset="0"/>
              </a:defRPr>
            </a:lvl2pPr>
            <a:lvl3pPr marL="1143000" indent="-228600">
              <a:spcBef>
                <a:spcPct val="20000"/>
              </a:spcBef>
              <a:buChar char="•"/>
              <a:defRPr>
                <a:solidFill>
                  <a:schemeClr val="bg1"/>
                </a:solidFill>
                <a:latin typeface="Tahoma" panose="020B0604030504040204" pitchFamily="34" charset="0"/>
              </a:defRPr>
            </a:lvl3pPr>
            <a:lvl4pPr marL="1600200" indent="-228600">
              <a:spcBef>
                <a:spcPct val="20000"/>
              </a:spcBef>
              <a:buChar char="–"/>
              <a:defRPr sz="1600">
                <a:solidFill>
                  <a:schemeClr val="bg1"/>
                </a:solidFill>
                <a:latin typeface="Tahoma" panose="020B0604030504040204" pitchFamily="34" charset="0"/>
              </a:defRPr>
            </a:lvl4pPr>
            <a:lvl5pPr marL="2057400" indent="-228600">
              <a:spcBef>
                <a:spcPct val="20000"/>
              </a:spcBef>
              <a:buChar char="»"/>
              <a:defRPr sz="1600">
                <a:solidFill>
                  <a:schemeClr val="bg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bg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bg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bg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bg1"/>
                </a:solidFill>
                <a:latin typeface="Tahoma" panose="020B0604030504040204" pitchFamily="34" charset="0"/>
              </a:defRPr>
            </a:lvl9pPr>
          </a:lstStyle>
          <a:p>
            <a:pPr>
              <a:spcBef>
                <a:spcPct val="50000"/>
              </a:spcBef>
              <a:buFontTx/>
              <a:buNone/>
            </a:pPr>
            <a:r>
              <a:rPr lang="es-BO" altLang="es-BO" sz="1200" b="1">
                <a:solidFill>
                  <a:srgbClr val="FFFF66"/>
                </a:solidFill>
              </a:rPr>
              <a:t>Docente: Ing. Ubaldo Pérez Ferreira</a:t>
            </a:r>
          </a:p>
        </p:txBody>
      </p:sp>
      <p:sp>
        <p:nvSpPr>
          <p:cNvPr id="2055" name="Text Box 9"/>
          <p:cNvSpPr txBox="1">
            <a:spLocks noChangeArrowheads="1"/>
          </p:cNvSpPr>
          <p:nvPr/>
        </p:nvSpPr>
        <p:spPr bwMode="auto">
          <a:xfrm>
            <a:off x="3009900" y="3352800"/>
            <a:ext cx="5867400" cy="862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bg1"/>
                </a:solidFill>
                <a:latin typeface="Times New Roman" pitchFamily="18" charset="0"/>
                <a:cs typeface="Times New Roman" pitchFamily="18" charset="0"/>
              </a:defRPr>
            </a:lvl1pPr>
            <a:lvl2pPr marL="742950" indent="-285750" eaLnBrk="0" hangingPunct="0">
              <a:defRPr sz="2400">
                <a:solidFill>
                  <a:schemeClr val="bg1"/>
                </a:solidFill>
                <a:latin typeface="Times New Roman" pitchFamily="18" charset="0"/>
                <a:cs typeface="Times New Roman" pitchFamily="18" charset="0"/>
              </a:defRPr>
            </a:lvl2pPr>
            <a:lvl3pPr marL="1143000" indent="-228600" eaLnBrk="0" hangingPunct="0">
              <a:defRPr sz="2400">
                <a:solidFill>
                  <a:schemeClr val="bg1"/>
                </a:solidFill>
                <a:latin typeface="Times New Roman" pitchFamily="18" charset="0"/>
                <a:cs typeface="Times New Roman" pitchFamily="18" charset="0"/>
              </a:defRPr>
            </a:lvl3pPr>
            <a:lvl4pPr marL="1600200" indent="-228600" eaLnBrk="0" hangingPunct="0">
              <a:defRPr sz="2400">
                <a:solidFill>
                  <a:schemeClr val="bg1"/>
                </a:solidFill>
                <a:latin typeface="Times New Roman" pitchFamily="18" charset="0"/>
                <a:cs typeface="Times New Roman" pitchFamily="18" charset="0"/>
              </a:defRPr>
            </a:lvl4pPr>
            <a:lvl5pPr marL="2057400" indent="-228600" eaLnBrk="0" hangingPunct="0">
              <a:defRPr sz="2400">
                <a:solidFill>
                  <a:schemeClr val="bg1"/>
                </a:solidFill>
                <a:latin typeface="Times New Roman" pitchFamily="18" charset="0"/>
                <a:cs typeface="Times New Roman" pitchFamily="18" charset="0"/>
              </a:defRPr>
            </a:lvl5pPr>
            <a:lvl6pPr marL="2514600" indent="-228600" eaLnBrk="0" fontAlgn="base" hangingPunct="0">
              <a:spcBef>
                <a:spcPct val="50000"/>
              </a:spcBef>
              <a:spcAft>
                <a:spcPct val="0"/>
              </a:spcAft>
              <a:defRPr sz="2400">
                <a:solidFill>
                  <a:schemeClr val="bg1"/>
                </a:solidFill>
                <a:latin typeface="Times New Roman" pitchFamily="18" charset="0"/>
                <a:cs typeface="Times New Roman" pitchFamily="18" charset="0"/>
              </a:defRPr>
            </a:lvl6pPr>
            <a:lvl7pPr marL="2971800" indent="-228600" eaLnBrk="0" fontAlgn="base" hangingPunct="0">
              <a:spcBef>
                <a:spcPct val="50000"/>
              </a:spcBef>
              <a:spcAft>
                <a:spcPct val="0"/>
              </a:spcAft>
              <a:defRPr sz="2400">
                <a:solidFill>
                  <a:schemeClr val="bg1"/>
                </a:solidFill>
                <a:latin typeface="Times New Roman" pitchFamily="18" charset="0"/>
                <a:cs typeface="Times New Roman" pitchFamily="18" charset="0"/>
              </a:defRPr>
            </a:lvl7pPr>
            <a:lvl8pPr marL="3429000" indent="-228600" eaLnBrk="0" fontAlgn="base" hangingPunct="0">
              <a:spcBef>
                <a:spcPct val="50000"/>
              </a:spcBef>
              <a:spcAft>
                <a:spcPct val="0"/>
              </a:spcAft>
              <a:defRPr sz="2400">
                <a:solidFill>
                  <a:schemeClr val="bg1"/>
                </a:solidFill>
                <a:latin typeface="Times New Roman" pitchFamily="18" charset="0"/>
                <a:cs typeface="Times New Roman" pitchFamily="18" charset="0"/>
              </a:defRPr>
            </a:lvl8pPr>
            <a:lvl9pPr marL="3886200" indent="-228600" eaLnBrk="0" fontAlgn="base" hangingPunct="0">
              <a:spcBef>
                <a:spcPct val="50000"/>
              </a:spcBef>
              <a:spcAft>
                <a:spcPct val="0"/>
              </a:spcAft>
              <a:defRPr sz="2400">
                <a:solidFill>
                  <a:schemeClr val="bg1"/>
                </a:solidFill>
                <a:latin typeface="Times New Roman" pitchFamily="18" charset="0"/>
                <a:cs typeface="Times New Roman" pitchFamily="18" charset="0"/>
              </a:defRPr>
            </a:lvl9pPr>
          </a:lstStyle>
          <a:p>
            <a:pPr algn="ctr">
              <a:spcBef>
                <a:spcPct val="50000"/>
              </a:spcBef>
              <a:defRPr/>
            </a:pPr>
            <a:r>
              <a:rPr lang="es-BO" sz="2000" b="1" dirty="0" smtClean="0">
                <a:effectLst>
                  <a:outerShdw blurRad="38100" dist="38100" dir="2700000" algn="tl">
                    <a:srgbClr val="000000">
                      <a:alpha val="43137"/>
                    </a:srgbClr>
                  </a:outerShdw>
                </a:effectLst>
              </a:rPr>
              <a:t>INF442  </a:t>
            </a:r>
          </a:p>
          <a:p>
            <a:pPr algn="ctr">
              <a:spcBef>
                <a:spcPct val="50000"/>
              </a:spcBef>
              <a:defRPr/>
            </a:pPr>
            <a:r>
              <a:rPr lang="es-BO" sz="2000" b="1" dirty="0" smtClean="0">
                <a:effectLst>
                  <a:outerShdw blurRad="38100" dist="38100" dir="2700000" algn="tl">
                    <a:srgbClr val="000000">
                      <a:alpha val="43137"/>
                    </a:srgbClr>
                  </a:outerShdw>
                </a:effectLst>
              </a:rPr>
              <a:t>SISTEMAS DE INFORMACION GEOGRAFICA</a:t>
            </a:r>
          </a:p>
        </p:txBody>
      </p:sp>
      <p:sp>
        <p:nvSpPr>
          <p:cNvPr id="4103" name="Text Box 10"/>
          <p:cNvSpPr txBox="1">
            <a:spLocks noChangeArrowheads="1"/>
          </p:cNvSpPr>
          <p:nvPr/>
        </p:nvSpPr>
        <p:spPr bwMode="auto">
          <a:xfrm>
            <a:off x="4800600" y="5943600"/>
            <a:ext cx="2571750" cy="55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bg1"/>
                </a:solidFill>
                <a:latin typeface="Tahoma" panose="020B0604030504040204" pitchFamily="34" charset="0"/>
              </a:defRPr>
            </a:lvl1pPr>
            <a:lvl2pPr marL="742950" indent="-285750">
              <a:spcBef>
                <a:spcPct val="20000"/>
              </a:spcBef>
              <a:buChar char="–"/>
              <a:defRPr sz="2000">
                <a:solidFill>
                  <a:schemeClr val="bg1"/>
                </a:solidFill>
                <a:latin typeface="Tahoma" panose="020B0604030504040204" pitchFamily="34" charset="0"/>
              </a:defRPr>
            </a:lvl2pPr>
            <a:lvl3pPr marL="1143000" indent="-228600">
              <a:spcBef>
                <a:spcPct val="20000"/>
              </a:spcBef>
              <a:buChar char="•"/>
              <a:defRPr>
                <a:solidFill>
                  <a:schemeClr val="bg1"/>
                </a:solidFill>
                <a:latin typeface="Tahoma" panose="020B0604030504040204" pitchFamily="34" charset="0"/>
              </a:defRPr>
            </a:lvl3pPr>
            <a:lvl4pPr marL="1600200" indent="-228600">
              <a:spcBef>
                <a:spcPct val="20000"/>
              </a:spcBef>
              <a:buChar char="–"/>
              <a:defRPr sz="1600">
                <a:solidFill>
                  <a:schemeClr val="bg1"/>
                </a:solidFill>
                <a:latin typeface="Tahoma" panose="020B0604030504040204" pitchFamily="34" charset="0"/>
              </a:defRPr>
            </a:lvl4pPr>
            <a:lvl5pPr marL="2057400" indent="-228600">
              <a:spcBef>
                <a:spcPct val="20000"/>
              </a:spcBef>
              <a:buChar char="»"/>
              <a:defRPr sz="1600">
                <a:solidFill>
                  <a:schemeClr val="bg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bg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bg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bg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bg1"/>
                </a:solidFill>
                <a:latin typeface="Tahoma" panose="020B0604030504040204" pitchFamily="34" charset="0"/>
              </a:defRPr>
            </a:lvl9pPr>
          </a:lstStyle>
          <a:p>
            <a:pPr algn="ctr">
              <a:spcBef>
                <a:spcPct val="50000"/>
              </a:spcBef>
              <a:buFontTx/>
              <a:buNone/>
            </a:pPr>
            <a:endParaRPr lang="es-BO" altLang="es-BO" sz="1200">
              <a:latin typeface="Times New Roman" panose="02020603050405020304" pitchFamily="18" charset="0"/>
            </a:endParaRPr>
          </a:p>
          <a:p>
            <a:pPr algn="ctr">
              <a:spcBef>
                <a:spcPct val="50000"/>
              </a:spcBef>
              <a:buFontTx/>
              <a:buNone/>
            </a:pPr>
            <a:r>
              <a:rPr lang="es-BO" altLang="es-BO" sz="1200">
                <a:latin typeface="Times New Roman" panose="02020603050405020304" pitchFamily="18" charset="0"/>
              </a:rPr>
              <a:t>Santa Cruz de la Sierra – Bolivia</a:t>
            </a:r>
          </a:p>
        </p:txBody>
      </p:sp>
      <p:graphicFrame>
        <p:nvGraphicFramePr>
          <p:cNvPr id="4104" name="1 Objeto"/>
          <p:cNvGraphicFramePr>
            <a:graphicFrameLocks noChangeAspect="1"/>
          </p:cNvGraphicFramePr>
          <p:nvPr/>
        </p:nvGraphicFramePr>
        <p:xfrm>
          <a:off x="4991100" y="1066800"/>
          <a:ext cx="1600200" cy="2095500"/>
        </p:xfrm>
        <a:graphic>
          <a:graphicData uri="http://schemas.openxmlformats.org/presentationml/2006/ole">
            <mc:AlternateContent xmlns:mc="http://schemas.openxmlformats.org/markup-compatibility/2006">
              <mc:Choice xmlns:v="urn:schemas-microsoft-com:vml" Requires="v">
                <p:oleObj spid="_x0000_s4121" name="Bitmap Image" r:id="rId4" imgW="1516455" imgH="2011742" progId="PBrush">
                  <p:embed/>
                </p:oleObj>
              </mc:Choice>
              <mc:Fallback>
                <p:oleObj name="Bitmap Image" r:id="rId4" imgW="1516455" imgH="2011742" progId="PBrush">
                  <p:embed/>
                  <p:pic>
                    <p:nvPicPr>
                      <p:cNvPr id="0" name="1 Objet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1100" y="1066800"/>
                        <a:ext cx="16002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marL="381000" indent="-381000" algn="l" eaLnBrk="1" hangingPunct="1"/>
            <a:r>
              <a:rPr lang="es-BO" altLang="es-BO" dirty="0" smtClean="0"/>
              <a:t>Sistemas de Coordenadas Geográficas.</a:t>
            </a:r>
            <a:endParaRPr lang="es-ES" altLang="es-BO" dirty="0" smtClean="0"/>
          </a:p>
        </p:txBody>
      </p:sp>
      <p:sp>
        <p:nvSpPr>
          <p:cNvPr id="11267" name="Text Box 3"/>
          <p:cNvSpPr txBox="1">
            <a:spLocks noChangeArrowheads="1"/>
          </p:cNvSpPr>
          <p:nvPr/>
        </p:nvSpPr>
        <p:spPr bwMode="auto">
          <a:xfrm>
            <a:off x="0" y="1066800"/>
            <a:ext cx="1543050" cy="260350"/>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342900" indent="-342900">
              <a:spcBef>
                <a:spcPct val="20000"/>
              </a:spcBef>
              <a:buChar char="•"/>
              <a:defRPr sz="2400">
                <a:solidFill>
                  <a:schemeClr val="bg1"/>
                </a:solidFill>
                <a:latin typeface="Tahoma" panose="020B0604030504040204" pitchFamily="34" charset="0"/>
              </a:defRPr>
            </a:lvl1pPr>
            <a:lvl2pPr>
              <a:spcBef>
                <a:spcPct val="20000"/>
              </a:spcBef>
              <a:buChar char="–"/>
              <a:defRPr sz="2000">
                <a:solidFill>
                  <a:schemeClr val="bg1"/>
                </a:solidFill>
                <a:latin typeface="Tahoma" panose="020B0604030504040204" pitchFamily="34" charset="0"/>
              </a:defRPr>
            </a:lvl2pPr>
            <a:lvl3pPr marL="1143000" indent="-228600">
              <a:spcBef>
                <a:spcPct val="20000"/>
              </a:spcBef>
              <a:buChar char="•"/>
              <a:defRPr>
                <a:solidFill>
                  <a:schemeClr val="bg1"/>
                </a:solidFill>
                <a:latin typeface="Tahoma" panose="020B0604030504040204" pitchFamily="34" charset="0"/>
              </a:defRPr>
            </a:lvl3pPr>
            <a:lvl4pPr marL="1600200" indent="-228600">
              <a:spcBef>
                <a:spcPct val="20000"/>
              </a:spcBef>
              <a:buChar char="–"/>
              <a:defRPr sz="1600">
                <a:solidFill>
                  <a:schemeClr val="bg1"/>
                </a:solidFill>
                <a:latin typeface="Tahoma" panose="020B0604030504040204" pitchFamily="34" charset="0"/>
              </a:defRPr>
            </a:lvl4pPr>
            <a:lvl5pPr marL="2057400" indent="-228600">
              <a:spcBef>
                <a:spcPct val="20000"/>
              </a:spcBef>
              <a:buChar char="»"/>
              <a:defRPr sz="1600">
                <a:solidFill>
                  <a:schemeClr val="bg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bg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bg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bg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bg1"/>
                </a:solidFill>
                <a:latin typeface="Tahoma" panose="020B0604030504040204" pitchFamily="34" charset="0"/>
              </a:defRPr>
            </a:lvl9pPr>
          </a:lstStyle>
          <a:p>
            <a:pPr lvl="1" eaLnBrk="1" hangingPunct="1">
              <a:spcBef>
                <a:spcPct val="50000"/>
              </a:spcBef>
              <a:buFontTx/>
              <a:buNone/>
            </a:pPr>
            <a:endParaRPr lang="es-ES" altLang="es-BO" sz="1100" b="1">
              <a:solidFill>
                <a:srgbClr val="CCFFCC"/>
              </a:solidFill>
            </a:endParaRPr>
          </a:p>
        </p:txBody>
      </p:sp>
      <p:sp>
        <p:nvSpPr>
          <p:cNvPr id="8196" name="Rectangle 4"/>
          <p:cNvSpPr>
            <a:spLocks noGrp="1" noChangeArrowheads="1"/>
          </p:cNvSpPr>
          <p:nvPr>
            <p:ph type="body" idx="1"/>
          </p:nvPr>
        </p:nvSpPr>
        <p:spPr>
          <a:xfrm>
            <a:off x="6196013" y="2894013"/>
            <a:ext cx="3733800" cy="954087"/>
          </a:xfrm>
        </p:spPr>
        <p:txBody>
          <a:bodyPr/>
          <a:lstStyle/>
          <a:p>
            <a:pPr marL="0" indent="0" eaLnBrk="1" hangingPunct="1">
              <a:buFontTx/>
              <a:buNone/>
            </a:pPr>
            <a:r>
              <a:rPr lang="en-US" altLang="es-BO" sz="1800" dirty="0" err="1" smtClean="0"/>
              <a:t>Círculos</a:t>
            </a:r>
            <a:r>
              <a:rPr lang="en-US" altLang="es-BO" sz="1800" dirty="0" smtClean="0"/>
              <a:t> </a:t>
            </a:r>
            <a:r>
              <a:rPr lang="en-US" altLang="es-BO" sz="1800" dirty="0" err="1" smtClean="0"/>
              <a:t>perpendiculares</a:t>
            </a:r>
            <a:r>
              <a:rPr lang="en-US" altLang="es-BO" sz="1800" dirty="0" smtClean="0"/>
              <a:t> a los </a:t>
            </a:r>
            <a:r>
              <a:rPr lang="en-US" altLang="es-BO" sz="1800" dirty="0" err="1" smtClean="0"/>
              <a:t>mismos</a:t>
            </a:r>
            <a:r>
              <a:rPr lang="en-US" altLang="es-BO" sz="1800" dirty="0" smtClean="0"/>
              <a:t> que </a:t>
            </a:r>
            <a:r>
              <a:rPr lang="en-US" altLang="es-BO" sz="1800" dirty="0" err="1" smtClean="0"/>
              <a:t>convergen</a:t>
            </a:r>
            <a:r>
              <a:rPr lang="en-US" altLang="es-BO" sz="1800" dirty="0" smtClean="0"/>
              <a:t> </a:t>
            </a:r>
            <a:r>
              <a:rPr lang="en-US" altLang="es-BO" sz="1800" dirty="0" err="1" smtClean="0"/>
              <a:t>en</a:t>
            </a:r>
            <a:r>
              <a:rPr lang="en-US" altLang="es-BO" sz="1800" dirty="0" smtClean="0"/>
              <a:t> los </a:t>
            </a:r>
            <a:r>
              <a:rPr lang="en-US" altLang="es-BO" sz="1800" dirty="0" err="1" smtClean="0"/>
              <a:t>polos</a:t>
            </a:r>
            <a:r>
              <a:rPr lang="en-US" altLang="es-BO" sz="1800" dirty="0" smtClean="0"/>
              <a:t> (</a:t>
            </a:r>
            <a:r>
              <a:rPr lang="en-US" altLang="es-BO" sz="1800" dirty="0" err="1" smtClean="0"/>
              <a:t>llamados</a:t>
            </a:r>
            <a:r>
              <a:rPr lang="en-US" altLang="es-BO" sz="1800" dirty="0" smtClean="0"/>
              <a:t> </a:t>
            </a:r>
            <a:r>
              <a:rPr lang="en-US" altLang="es-BO" sz="1800" dirty="0" err="1" smtClean="0"/>
              <a:t>meridianos</a:t>
            </a:r>
            <a:r>
              <a:rPr lang="en-US" altLang="es-BO" sz="1800" dirty="0" smtClean="0"/>
              <a:t>).</a:t>
            </a:r>
          </a:p>
        </p:txBody>
      </p:sp>
      <p:sp>
        <p:nvSpPr>
          <p:cNvPr id="275461" name="Rectangle 5"/>
          <p:cNvSpPr>
            <a:spLocks noChangeArrowheads="1"/>
          </p:cNvSpPr>
          <p:nvPr/>
        </p:nvSpPr>
        <p:spPr bwMode="auto">
          <a:xfrm>
            <a:off x="2095500" y="990600"/>
            <a:ext cx="79216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pPr marL="576263" indent="-576263" algn="just" eaLnBrk="1" hangingPunct="1">
              <a:spcBef>
                <a:spcPct val="20000"/>
              </a:spcBef>
              <a:buFont typeface="Wingdings" pitchFamily="2" charset="2"/>
              <a:buNone/>
              <a:defRPr/>
            </a:pPr>
            <a:endParaRPr lang="es-ES_tradnl" b="1">
              <a:effectLst>
                <a:outerShdw blurRad="38100" dist="38100" dir="2700000" algn="tl">
                  <a:srgbClr val="C0C0C0"/>
                </a:outerShdw>
              </a:effectLst>
              <a:latin typeface="Tahoma" pitchFamily="34" charset="0"/>
            </a:endParaRPr>
          </a:p>
        </p:txBody>
      </p:sp>
      <p:sp>
        <p:nvSpPr>
          <p:cNvPr id="11270" name="Rectangle 6"/>
          <p:cNvSpPr>
            <a:spLocks noChangeArrowheads="1"/>
          </p:cNvSpPr>
          <p:nvPr/>
        </p:nvSpPr>
        <p:spPr bwMode="auto">
          <a:xfrm>
            <a:off x="1899468" y="1040606"/>
            <a:ext cx="8153400" cy="157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2400">
                <a:solidFill>
                  <a:schemeClr val="bg1"/>
                </a:solidFill>
                <a:latin typeface="Tahoma" panose="020B0604030504040204" pitchFamily="34" charset="0"/>
              </a:defRPr>
            </a:lvl1pPr>
            <a:lvl2pPr marL="742950" indent="-285750">
              <a:spcBef>
                <a:spcPct val="20000"/>
              </a:spcBef>
              <a:buChar char="–"/>
              <a:defRPr sz="2000">
                <a:solidFill>
                  <a:schemeClr val="bg1"/>
                </a:solidFill>
                <a:latin typeface="Tahoma" panose="020B0604030504040204" pitchFamily="34" charset="0"/>
              </a:defRPr>
            </a:lvl2pPr>
            <a:lvl3pPr marL="1143000" indent="-228600">
              <a:spcBef>
                <a:spcPct val="20000"/>
              </a:spcBef>
              <a:buChar char="•"/>
              <a:defRPr>
                <a:solidFill>
                  <a:schemeClr val="bg1"/>
                </a:solidFill>
                <a:latin typeface="Tahoma" panose="020B0604030504040204" pitchFamily="34" charset="0"/>
              </a:defRPr>
            </a:lvl3pPr>
            <a:lvl4pPr marL="1600200" indent="-228600">
              <a:spcBef>
                <a:spcPct val="20000"/>
              </a:spcBef>
              <a:buChar char="–"/>
              <a:defRPr sz="1600">
                <a:solidFill>
                  <a:schemeClr val="bg1"/>
                </a:solidFill>
                <a:latin typeface="Tahoma" panose="020B0604030504040204" pitchFamily="34" charset="0"/>
              </a:defRPr>
            </a:lvl4pPr>
            <a:lvl5pPr marL="2057400" indent="-228600">
              <a:spcBef>
                <a:spcPct val="20000"/>
              </a:spcBef>
              <a:buChar char="»"/>
              <a:defRPr sz="1600">
                <a:solidFill>
                  <a:schemeClr val="bg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bg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bg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bg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bg1"/>
                </a:solidFill>
                <a:latin typeface="Tahoma" panose="020B0604030504040204" pitchFamily="34" charset="0"/>
              </a:defRPr>
            </a:lvl9pPr>
          </a:lstStyle>
          <a:p>
            <a:pPr algn="just" eaLnBrk="1" hangingPunct="1">
              <a:spcBef>
                <a:spcPct val="0"/>
              </a:spcBef>
              <a:buFontTx/>
              <a:buNone/>
            </a:pPr>
            <a:r>
              <a:rPr lang="en-US" altLang="es-BO" b="1" dirty="0">
                <a:latin typeface="Times New Roman" panose="02020603050405020304" pitchFamily="18" charset="0"/>
              </a:rPr>
              <a:t>Para </a:t>
            </a:r>
            <a:r>
              <a:rPr lang="en-US" altLang="es-BO" b="1" dirty="0" err="1">
                <a:latin typeface="Times New Roman" panose="02020603050405020304" pitchFamily="18" charset="0"/>
              </a:rPr>
              <a:t>conocer</a:t>
            </a:r>
            <a:r>
              <a:rPr lang="en-US" altLang="es-BO" b="1" dirty="0">
                <a:latin typeface="Times New Roman" panose="02020603050405020304" pitchFamily="18" charset="0"/>
              </a:rPr>
              <a:t> las </a:t>
            </a:r>
            <a:r>
              <a:rPr lang="en-US" altLang="es-BO" b="1" dirty="0" err="1">
                <a:latin typeface="Times New Roman" panose="02020603050405020304" pitchFamily="18" charset="0"/>
              </a:rPr>
              <a:t>Coordenadas</a:t>
            </a:r>
            <a:r>
              <a:rPr lang="en-US" altLang="es-BO" b="1" dirty="0">
                <a:latin typeface="Times New Roman" panose="02020603050405020304" pitchFamily="18" charset="0"/>
              </a:rPr>
              <a:t> de </a:t>
            </a:r>
            <a:r>
              <a:rPr lang="en-US" altLang="es-BO" b="1" dirty="0" err="1">
                <a:latin typeface="Times New Roman" panose="02020603050405020304" pitchFamily="18" charset="0"/>
              </a:rPr>
              <a:t>cualquier</a:t>
            </a:r>
            <a:r>
              <a:rPr lang="en-US" altLang="es-BO" b="1" dirty="0">
                <a:latin typeface="Times New Roman" panose="02020603050405020304" pitchFamily="18" charset="0"/>
              </a:rPr>
              <a:t> </a:t>
            </a:r>
            <a:r>
              <a:rPr lang="en-US" altLang="es-BO" b="1" dirty="0" err="1">
                <a:latin typeface="Times New Roman" panose="02020603050405020304" pitchFamily="18" charset="0"/>
              </a:rPr>
              <a:t>punto</a:t>
            </a:r>
            <a:r>
              <a:rPr lang="en-US" altLang="es-BO" b="1" dirty="0">
                <a:latin typeface="Times New Roman" panose="02020603050405020304" pitchFamily="18" charset="0"/>
              </a:rPr>
              <a:t> </a:t>
            </a:r>
            <a:r>
              <a:rPr lang="en-US" altLang="es-BO" b="1" dirty="0" err="1">
                <a:latin typeface="Times New Roman" panose="02020603050405020304" pitchFamily="18" charset="0"/>
              </a:rPr>
              <a:t>en</a:t>
            </a:r>
            <a:r>
              <a:rPr lang="en-US" altLang="es-BO" b="1" dirty="0">
                <a:latin typeface="Times New Roman" panose="02020603050405020304" pitchFamily="18" charset="0"/>
              </a:rPr>
              <a:t> el </a:t>
            </a:r>
            <a:r>
              <a:rPr lang="en-US" altLang="es-BO" b="1" dirty="0" err="1">
                <a:latin typeface="Times New Roman" panose="02020603050405020304" pitchFamily="18" charset="0"/>
              </a:rPr>
              <a:t>globo</a:t>
            </a:r>
            <a:r>
              <a:rPr lang="en-US" altLang="es-BO" b="1" dirty="0">
                <a:latin typeface="Times New Roman" panose="02020603050405020304" pitchFamily="18" charset="0"/>
              </a:rPr>
              <a:t> </a:t>
            </a:r>
            <a:r>
              <a:rPr lang="en-US" altLang="es-BO" b="1" dirty="0" err="1">
                <a:latin typeface="Times New Roman" panose="02020603050405020304" pitchFamily="18" charset="0"/>
              </a:rPr>
              <a:t>terráqueo</a:t>
            </a:r>
            <a:r>
              <a:rPr lang="en-US" altLang="es-BO" b="1" dirty="0">
                <a:latin typeface="Times New Roman" panose="02020603050405020304" pitchFamily="18" charset="0"/>
              </a:rPr>
              <a:t> se </a:t>
            </a:r>
            <a:r>
              <a:rPr lang="en-US" altLang="es-BO" b="1" dirty="0" err="1">
                <a:latin typeface="Times New Roman" panose="02020603050405020304" pitchFamily="18" charset="0"/>
              </a:rPr>
              <a:t>utiliza</a:t>
            </a:r>
            <a:r>
              <a:rPr lang="en-US" altLang="es-BO" b="1" dirty="0">
                <a:latin typeface="Times New Roman" panose="02020603050405020304" pitchFamily="18" charset="0"/>
              </a:rPr>
              <a:t> el Sistema de </a:t>
            </a:r>
            <a:r>
              <a:rPr lang="en-US" altLang="es-BO" b="1" dirty="0" err="1">
                <a:latin typeface="Times New Roman" panose="02020603050405020304" pitchFamily="18" charset="0"/>
              </a:rPr>
              <a:t>Coordenadas</a:t>
            </a:r>
            <a:r>
              <a:rPr lang="en-US" altLang="es-BO" b="1" dirty="0">
                <a:latin typeface="Times New Roman" panose="02020603050405020304" pitchFamily="18" charset="0"/>
              </a:rPr>
              <a:t> </a:t>
            </a:r>
            <a:r>
              <a:rPr lang="en-US" altLang="es-BO" b="1" dirty="0" err="1">
                <a:latin typeface="Times New Roman" panose="02020603050405020304" pitchFamily="18" charset="0"/>
              </a:rPr>
              <a:t>Geográficas</a:t>
            </a:r>
            <a:r>
              <a:rPr lang="en-US" altLang="es-BO" b="1" dirty="0">
                <a:latin typeface="Times New Roman" panose="02020603050405020304" pitchFamily="18" charset="0"/>
              </a:rPr>
              <a:t>, </a:t>
            </a:r>
            <a:r>
              <a:rPr lang="en-US" altLang="es-BO" b="1" dirty="0" err="1">
                <a:latin typeface="Times New Roman" panose="02020603050405020304" pitchFamily="18" charset="0"/>
              </a:rPr>
              <a:t>este</a:t>
            </a:r>
            <a:r>
              <a:rPr lang="en-US" altLang="es-BO" b="1" dirty="0">
                <a:latin typeface="Times New Roman" panose="02020603050405020304" pitchFamily="18" charset="0"/>
              </a:rPr>
              <a:t> </a:t>
            </a:r>
            <a:r>
              <a:rPr lang="en-US" altLang="es-BO" b="1" dirty="0" err="1">
                <a:latin typeface="Times New Roman" panose="02020603050405020304" pitchFamily="18" charset="0"/>
              </a:rPr>
              <a:t>sistema</a:t>
            </a:r>
            <a:r>
              <a:rPr lang="en-US" altLang="es-BO" b="1" dirty="0">
                <a:latin typeface="Times New Roman" panose="02020603050405020304" pitchFamily="18" charset="0"/>
              </a:rPr>
              <a:t> divide la </a:t>
            </a:r>
            <a:r>
              <a:rPr lang="en-US" altLang="es-BO" b="1" dirty="0" err="1">
                <a:latin typeface="Times New Roman" panose="02020603050405020304" pitchFamily="18" charset="0"/>
              </a:rPr>
              <a:t>tierra</a:t>
            </a:r>
            <a:r>
              <a:rPr lang="en-US" altLang="es-BO" b="1" dirty="0">
                <a:latin typeface="Times New Roman" panose="02020603050405020304" pitchFamily="18" charset="0"/>
              </a:rPr>
              <a:t> </a:t>
            </a:r>
            <a:r>
              <a:rPr lang="en-US" altLang="es-BO" b="1" dirty="0" err="1">
                <a:latin typeface="Times New Roman" panose="02020603050405020304" pitchFamily="18" charset="0"/>
              </a:rPr>
              <a:t>en</a:t>
            </a:r>
            <a:r>
              <a:rPr lang="en-US" altLang="es-BO" b="1" dirty="0">
                <a:latin typeface="Times New Roman" panose="02020603050405020304" pitchFamily="18" charset="0"/>
              </a:rPr>
              <a:t> </a:t>
            </a:r>
            <a:r>
              <a:rPr lang="en-US" altLang="es-BO" b="1" dirty="0" err="1">
                <a:latin typeface="Times New Roman" panose="02020603050405020304" pitchFamily="18" charset="0"/>
              </a:rPr>
              <a:t>una</a:t>
            </a:r>
            <a:r>
              <a:rPr lang="en-US" altLang="es-BO" b="1" dirty="0">
                <a:latin typeface="Times New Roman" panose="02020603050405020304" pitchFamily="18" charset="0"/>
              </a:rPr>
              <a:t> </a:t>
            </a:r>
            <a:r>
              <a:rPr lang="en-US" altLang="es-BO" b="1" dirty="0" err="1">
                <a:latin typeface="Times New Roman" panose="02020603050405020304" pitchFamily="18" charset="0"/>
              </a:rPr>
              <a:t>serie</a:t>
            </a:r>
            <a:r>
              <a:rPr lang="en-US" altLang="es-BO" b="1" dirty="0">
                <a:latin typeface="Times New Roman" panose="02020603050405020304" pitchFamily="18" charset="0"/>
              </a:rPr>
              <a:t> de </a:t>
            </a:r>
            <a:r>
              <a:rPr lang="en-US" altLang="es-BO" b="1" dirty="0" err="1">
                <a:latin typeface="Times New Roman" panose="02020603050405020304" pitchFamily="18" charset="0"/>
              </a:rPr>
              <a:t>anillos</a:t>
            </a:r>
            <a:r>
              <a:rPr lang="en-US" altLang="es-BO" b="1" dirty="0">
                <a:latin typeface="Times New Roman" panose="02020603050405020304" pitchFamily="18" charset="0"/>
              </a:rPr>
              <a:t> </a:t>
            </a:r>
            <a:r>
              <a:rPr lang="en-US" altLang="es-BO" b="1" dirty="0" err="1">
                <a:latin typeface="Times New Roman" panose="02020603050405020304" pitchFamily="18" charset="0"/>
              </a:rPr>
              <a:t>imaginarios</a:t>
            </a:r>
            <a:r>
              <a:rPr lang="en-US" altLang="es-BO" b="1" dirty="0">
                <a:latin typeface="Times New Roman" panose="02020603050405020304" pitchFamily="18" charset="0"/>
              </a:rPr>
              <a:t>. </a:t>
            </a:r>
          </a:p>
        </p:txBody>
      </p:sp>
      <p:pic>
        <p:nvPicPr>
          <p:cNvPr id="8201" name="Picture 9"/>
          <p:cNvPicPr>
            <a:picLocks noChangeAspect="1" noChangeArrowheads="1"/>
          </p:cNvPicPr>
          <p:nvPr/>
        </p:nvPicPr>
        <p:blipFill rotWithShape="1">
          <a:blip r:embed="rId2"/>
          <a:srcRect l="60944" t="24805" r="12921" b="44140"/>
          <a:stretch/>
        </p:blipFill>
        <p:spPr bwMode="auto">
          <a:xfrm>
            <a:off x="6362700" y="3857625"/>
            <a:ext cx="3400425" cy="227171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bg1"/>
                </a:solidFill>
                <a:prstDash val="solid"/>
                <a:miter lim="800000"/>
                <a:headEnd type="none" w="med" len="med"/>
                <a:tailEnd type="none" w="med" len="med"/>
              </a14:hiddenLine>
            </a:ext>
          </a:extLst>
        </p:spPr>
      </p:pic>
      <p:sp>
        <p:nvSpPr>
          <p:cNvPr id="3" name="2 Rectángulo"/>
          <p:cNvSpPr/>
          <p:nvPr/>
        </p:nvSpPr>
        <p:spPr>
          <a:xfrm>
            <a:off x="2343150" y="3048000"/>
            <a:ext cx="2571750" cy="646113"/>
          </a:xfrm>
          <a:prstGeom prst="rect">
            <a:avLst/>
          </a:prstGeom>
        </p:spPr>
        <p:txBody>
          <a:bodyPr>
            <a:spAutoFit/>
          </a:bodyPr>
          <a:lstStyle/>
          <a:p>
            <a:pPr eaLnBrk="1" hangingPunct="1">
              <a:spcBef>
                <a:spcPct val="20000"/>
              </a:spcBef>
              <a:defRPr/>
            </a:pPr>
            <a:r>
              <a:rPr lang="en-US" sz="1800" dirty="0">
                <a:latin typeface="+mn-lt"/>
                <a:cs typeface="+mn-cs"/>
              </a:rPr>
              <a:t>Paralelos al </a:t>
            </a:r>
            <a:r>
              <a:rPr lang="en-US" sz="1800" dirty="0" err="1">
                <a:latin typeface="+mn-lt"/>
                <a:cs typeface="+mn-cs"/>
              </a:rPr>
              <a:t>ecuador</a:t>
            </a:r>
            <a:r>
              <a:rPr lang="en-US" sz="1800" dirty="0">
                <a:latin typeface="+mn-lt"/>
                <a:cs typeface="+mn-cs"/>
              </a:rPr>
              <a:t> (</a:t>
            </a:r>
            <a:r>
              <a:rPr lang="en-US" sz="1800" dirty="0" err="1">
                <a:latin typeface="+mn-lt"/>
                <a:cs typeface="+mn-cs"/>
              </a:rPr>
              <a:t>llamados</a:t>
            </a:r>
            <a:r>
              <a:rPr lang="en-US" sz="1800" dirty="0">
                <a:latin typeface="+mn-lt"/>
                <a:cs typeface="+mn-cs"/>
              </a:rPr>
              <a:t> </a:t>
            </a:r>
            <a:r>
              <a:rPr lang="en-US" sz="1800" dirty="0" err="1">
                <a:latin typeface="+mn-lt"/>
                <a:cs typeface="+mn-cs"/>
              </a:rPr>
              <a:t>paralelos</a:t>
            </a:r>
            <a:r>
              <a:rPr lang="en-US" sz="1800" dirty="0">
                <a:latin typeface="+mn-lt"/>
                <a:cs typeface="+mn-cs"/>
              </a:rPr>
              <a:t>)</a:t>
            </a:r>
          </a:p>
        </p:txBody>
      </p:sp>
      <p:pic>
        <p:nvPicPr>
          <p:cNvPr id="8202" name="Picture 10"/>
          <p:cNvPicPr>
            <a:picLocks noChangeAspect="1" noChangeArrowheads="1"/>
          </p:cNvPicPr>
          <p:nvPr/>
        </p:nvPicPr>
        <p:blipFill rotWithShape="1">
          <a:blip r:embed="rId3"/>
          <a:srcRect l="61054" t="40116" r="12481" b="28027"/>
          <a:stretch/>
        </p:blipFill>
        <p:spPr bwMode="auto">
          <a:xfrm>
            <a:off x="2324100" y="3876675"/>
            <a:ext cx="3443288" cy="233045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bg1"/>
                </a:solidFill>
                <a:prstDash val="solid"/>
                <a:miter lim="800000"/>
                <a:headEnd type="none" w="med" len="med"/>
                <a:tailEnd type="none" w="med" len="med"/>
              </a14:hiddenLine>
            </a:ext>
          </a:extLst>
        </p:spPr>
      </p:pic>
      <p:sp>
        <p:nvSpPr>
          <p:cNvPr id="5" name="4 Arco"/>
          <p:cNvSpPr/>
          <p:nvPr/>
        </p:nvSpPr>
        <p:spPr bwMode="auto">
          <a:xfrm>
            <a:off x="7429500" y="4191000"/>
            <a:ext cx="762000" cy="1600200"/>
          </a:xfrm>
          <a:prstGeom prst="arc">
            <a:avLst>
              <a:gd name="adj1" fmla="val 16200000"/>
              <a:gd name="adj2" fmla="val 5281504"/>
            </a:avLst>
          </a:prstGeom>
          <a:noFill/>
          <a:ln w="38100" cap="flat" cmpd="sng" algn="ctr">
            <a:solidFill>
              <a:srgbClr val="FF0000"/>
            </a:solidFill>
            <a:prstDash val="solid"/>
            <a:round/>
            <a:headEnd type="none" w="med" len="med"/>
            <a:tailEnd type="none" w="med" len="med"/>
          </a:ln>
          <a:effectLst/>
          <a:extLst/>
        </p:spPr>
        <p:txBody>
          <a:bodyPr/>
          <a:lstStyle/>
          <a:p>
            <a:pPr eaLnBrk="1" hangingPunct="1">
              <a:spcBef>
                <a:spcPct val="50000"/>
              </a:spcBef>
              <a:defRPr/>
            </a:pPr>
            <a:endParaRPr lang="es-MX"/>
          </a:p>
        </p:txBody>
      </p:sp>
      <p:sp>
        <p:nvSpPr>
          <p:cNvPr id="15" name="14 Arco"/>
          <p:cNvSpPr/>
          <p:nvPr/>
        </p:nvSpPr>
        <p:spPr bwMode="auto">
          <a:xfrm rot="5400000">
            <a:off x="3619500" y="4114800"/>
            <a:ext cx="381000" cy="1752600"/>
          </a:xfrm>
          <a:prstGeom prst="arc">
            <a:avLst>
              <a:gd name="adj1" fmla="val 16200000"/>
              <a:gd name="adj2" fmla="val 5281504"/>
            </a:avLst>
          </a:prstGeom>
          <a:noFill/>
          <a:ln w="38100" cap="flat" cmpd="sng" algn="ctr">
            <a:solidFill>
              <a:srgbClr val="FF0000"/>
            </a:solidFill>
            <a:prstDash val="solid"/>
            <a:round/>
            <a:headEnd type="none" w="med" len="med"/>
            <a:tailEnd type="none" w="med" len="med"/>
          </a:ln>
          <a:effectLst/>
          <a:extLst/>
        </p:spPr>
        <p:txBody>
          <a:bodyPr/>
          <a:lstStyle/>
          <a:p>
            <a:pPr eaLnBrk="1" hangingPunct="1">
              <a:spcBef>
                <a:spcPct val="50000"/>
              </a:spcBef>
              <a:defRPr/>
            </a:pPr>
            <a:endParaRPr lang="es-MX"/>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196">
                                            <p:txEl>
                                              <p:pRg st="0" end="0"/>
                                            </p:txEl>
                                          </p:spTgt>
                                        </p:tgtEl>
                                        <p:attrNameLst>
                                          <p:attrName>style.visibility</p:attrName>
                                        </p:attrNameLst>
                                      </p:cBhvr>
                                      <p:to>
                                        <p:strVal val="visible"/>
                                      </p:to>
                                    </p:set>
                                    <p:animEffect transition="in" filter="fade">
                                      <p:cBhvr>
                                        <p:cTn id="15" dur="500"/>
                                        <p:tgtEl>
                                          <p:spTgt spid="8196">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build="p"/>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marL="381000" indent="-381000" algn="l" eaLnBrk="1" hangingPunct="1"/>
            <a:r>
              <a:rPr lang="es-BO" altLang="es-BO" dirty="0"/>
              <a:t>Sistemas de Coordenadas Geográficas.</a:t>
            </a:r>
            <a:endParaRPr lang="es-ES" altLang="es-BO" dirty="0" smtClean="0"/>
          </a:p>
        </p:txBody>
      </p:sp>
      <p:sp>
        <p:nvSpPr>
          <p:cNvPr id="12291" name="Text Box 3"/>
          <p:cNvSpPr txBox="1">
            <a:spLocks noChangeArrowheads="1"/>
          </p:cNvSpPr>
          <p:nvPr/>
        </p:nvSpPr>
        <p:spPr bwMode="auto">
          <a:xfrm>
            <a:off x="0" y="1066800"/>
            <a:ext cx="1543050" cy="260350"/>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342900" indent="-342900">
              <a:spcBef>
                <a:spcPct val="20000"/>
              </a:spcBef>
              <a:buChar char="•"/>
              <a:defRPr sz="2400">
                <a:solidFill>
                  <a:schemeClr val="bg1"/>
                </a:solidFill>
                <a:latin typeface="Tahoma" panose="020B0604030504040204" pitchFamily="34" charset="0"/>
              </a:defRPr>
            </a:lvl1pPr>
            <a:lvl2pPr>
              <a:spcBef>
                <a:spcPct val="20000"/>
              </a:spcBef>
              <a:buChar char="–"/>
              <a:defRPr sz="2000">
                <a:solidFill>
                  <a:schemeClr val="bg1"/>
                </a:solidFill>
                <a:latin typeface="Tahoma" panose="020B0604030504040204" pitchFamily="34" charset="0"/>
              </a:defRPr>
            </a:lvl2pPr>
            <a:lvl3pPr marL="1143000" indent="-228600">
              <a:spcBef>
                <a:spcPct val="20000"/>
              </a:spcBef>
              <a:buChar char="•"/>
              <a:defRPr>
                <a:solidFill>
                  <a:schemeClr val="bg1"/>
                </a:solidFill>
                <a:latin typeface="Tahoma" panose="020B0604030504040204" pitchFamily="34" charset="0"/>
              </a:defRPr>
            </a:lvl3pPr>
            <a:lvl4pPr marL="1600200" indent="-228600">
              <a:spcBef>
                <a:spcPct val="20000"/>
              </a:spcBef>
              <a:buChar char="–"/>
              <a:defRPr sz="1600">
                <a:solidFill>
                  <a:schemeClr val="bg1"/>
                </a:solidFill>
                <a:latin typeface="Tahoma" panose="020B0604030504040204" pitchFamily="34" charset="0"/>
              </a:defRPr>
            </a:lvl4pPr>
            <a:lvl5pPr marL="2057400" indent="-228600">
              <a:spcBef>
                <a:spcPct val="20000"/>
              </a:spcBef>
              <a:buChar char="»"/>
              <a:defRPr sz="1600">
                <a:solidFill>
                  <a:schemeClr val="bg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bg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bg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bg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bg1"/>
                </a:solidFill>
                <a:latin typeface="Tahoma" panose="020B0604030504040204" pitchFamily="34" charset="0"/>
              </a:defRPr>
            </a:lvl9pPr>
          </a:lstStyle>
          <a:p>
            <a:pPr lvl="1" eaLnBrk="1" hangingPunct="1">
              <a:spcBef>
                <a:spcPct val="50000"/>
              </a:spcBef>
              <a:buFontTx/>
              <a:buNone/>
            </a:pPr>
            <a:endParaRPr lang="es-ES" altLang="es-BO" sz="1100" b="1">
              <a:solidFill>
                <a:srgbClr val="CCFFCC"/>
              </a:solidFill>
            </a:endParaRPr>
          </a:p>
        </p:txBody>
      </p:sp>
      <p:sp>
        <p:nvSpPr>
          <p:cNvPr id="275461" name="Rectangle 5"/>
          <p:cNvSpPr>
            <a:spLocks noChangeArrowheads="1"/>
          </p:cNvSpPr>
          <p:nvPr/>
        </p:nvSpPr>
        <p:spPr bwMode="auto">
          <a:xfrm>
            <a:off x="2095500" y="990600"/>
            <a:ext cx="79216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pPr marL="576263" indent="-576263" algn="just" eaLnBrk="1" hangingPunct="1">
              <a:spcBef>
                <a:spcPct val="20000"/>
              </a:spcBef>
              <a:buFont typeface="Wingdings" pitchFamily="2" charset="2"/>
              <a:buNone/>
              <a:defRPr/>
            </a:pPr>
            <a:endParaRPr lang="es-ES_tradnl" b="1">
              <a:effectLst>
                <a:outerShdw blurRad="38100" dist="38100" dir="2700000" algn="tl">
                  <a:srgbClr val="C0C0C0"/>
                </a:outerShdw>
              </a:effectLst>
              <a:latin typeface="Tahoma" pitchFamily="34" charset="0"/>
            </a:endParaRPr>
          </a:p>
        </p:txBody>
      </p:sp>
      <p:sp>
        <p:nvSpPr>
          <p:cNvPr id="12293" name="Rectangle 8"/>
          <p:cNvSpPr>
            <a:spLocks noChangeArrowheads="1"/>
          </p:cNvSpPr>
          <p:nvPr/>
        </p:nvSpPr>
        <p:spPr bwMode="auto">
          <a:xfrm>
            <a:off x="1943100" y="912813"/>
            <a:ext cx="15240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2400">
                <a:solidFill>
                  <a:schemeClr val="bg1"/>
                </a:solidFill>
                <a:latin typeface="Tahoma" panose="020B0604030504040204" pitchFamily="34" charset="0"/>
              </a:defRPr>
            </a:lvl1pPr>
            <a:lvl2pPr marL="742950" indent="-285750">
              <a:spcBef>
                <a:spcPct val="20000"/>
              </a:spcBef>
              <a:buChar char="–"/>
              <a:defRPr sz="2000">
                <a:solidFill>
                  <a:schemeClr val="bg1"/>
                </a:solidFill>
                <a:latin typeface="Tahoma" panose="020B0604030504040204" pitchFamily="34" charset="0"/>
              </a:defRPr>
            </a:lvl2pPr>
            <a:lvl3pPr marL="1143000" indent="-228600">
              <a:spcBef>
                <a:spcPct val="20000"/>
              </a:spcBef>
              <a:buChar char="•"/>
              <a:defRPr>
                <a:solidFill>
                  <a:schemeClr val="bg1"/>
                </a:solidFill>
                <a:latin typeface="Tahoma" panose="020B0604030504040204" pitchFamily="34" charset="0"/>
              </a:defRPr>
            </a:lvl3pPr>
            <a:lvl4pPr marL="1600200" indent="-228600">
              <a:spcBef>
                <a:spcPct val="20000"/>
              </a:spcBef>
              <a:buChar char="–"/>
              <a:defRPr sz="1600">
                <a:solidFill>
                  <a:schemeClr val="bg1"/>
                </a:solidFill>
                <a:latin typeface="Tahoma" panose="020B0604030504040204" pitchFamily="34" charset="0"/>
              </a:defRPr>
            </a:lvl4pPr>
            <a:lvl5pPr marL="2057400" indent="-228600">
              <a:spcBef>
                <a:spcPct val="20000"/>
              </a:spcBef>
              <a:buChar char="»"/>
              <a:defRPr sz="1600">
                <a:solidFill>
                  <a:schemeClr val="bg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bg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bg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bg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bg1"/>
                </a:solidFill>
                <a:latin typeface="Tahoma" panose="020B0604030504040204" pitchFamily="34" charset="0"/>
              </a:defRPr>
            </a:lvl9pPr>
          </a:lstStyle>
          <a:p>
            <a:pPr eaLnBrk="1" hangingPunct="1">
              <a:spcBef>
                <a:spcPct val="0"/>
              </a:spcBef>
              <a:buFontTx/>
              <a:buNone/>
            </a:pPr>
            <a:r>
              <a:rPr lang="en-US" altLang="es-BO" b="1" dirty="0">
                <a:solidFill>
                  <a:srgbClr val="FFFF00"/>
                </a:solidFill>
                <a:latin typeface="Times New Roman" panose="02020603050405020304" pitchFamily="18" charset="0"/>
              </a:rPr>
              <a:t>Longitud</a:t>
            </a:r>
            <a:endParaRPr lang="en-US" altLang="es-BO" dirty="0">
              <a:latin typeface="Times New Roman" panose="02020603050405020304" pitchFamily="18" charset="0"/>
            </a:endParaRPr>
          </a:p>
        </p:txBody>
      </p:sp>
      <p:pic>
        <p:nvPicPr>
          <p:cNvPr id="27650" name="Picture 2"/>
          <p:cNvPicPr>
            <a:picLocks noChangeAspect="1" noChangeArrowheads="1"/>
          </p:cNvPicPr>
          <p:nvPr/>
        </p:nvPicPr>
        <p:blipFill rotWithShape="1">
          <a:blip r:embed="rId2"/>
          <a:srcRect l="48206" t="42187" r="18082" b="17187"/>
          <a:stretch/>
        </p:blipFill>
        <p:spPr bwMode="auto">
          <a:xfrm>
            <a:off x="711200" y="3109913"/>
            <a:ext cx="4313238" cy="292258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bg1"/>
                </a:solidFill>
                <a:prstDash val="solid"/>
                <a:miter lim="800000"/>
                <a:headEnd type="none" w="med" len="med"/>
                <a:tailEnd type="none" w="med" len="med"/>
              </a14:hiddenLine>
            </a:ext>
          </a:extLst>
        </p:spPr>
      </p:pic>
      <p:pic>
        <p:nvPicPr>
          <p:cNvPr id="27651" name="Picture 3"/>
          <p:cNvPicPr>
            <a:picLocks noChangeAspect="1" noChangeArrowheads="1"/>
          </p:cNvPicPr>
          <p:nvPr/>
        </p:nvPicPr>
        <p:blipFill rotWithShape="1">
          <a:blip r:embed="rId3"/>
          <a:srcRect l="9700" t="32512" r="56589" b="27539"/>
          <a:stretch/>
        </p:blipFill>
        <p:spPr bwMode="auto">
          <a:xfrm>
            <a:off x="5753100" y="3124200"/>
            <a:ext cx="4386263" cy="292258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bg1"/>
                </a:solidFill>
                <a:prstDash val="solid"/>
                <a:miter lim="800000"/>
                <a:headEnd type="none" w="med" len="med"/>
                <a:tailEnd type="none" w="med" len="med"/>
              </a14:hiddenLine>
            </a:ext>
          </a:extLst>
        </p:spPr>
      </p:pic>
      <p:pic>
        <p:nvPicPr>
          <p:cNvPr id="27652" name="Picture 4"/>
          <p:cNvPicPr>
            <a:picLocks noChangeAspect="1" noChangeArrowheads="1"/>
          </p:cNvPicPr>
          <p:nvPr/>
        </p:nvPicPr>
        <p:blipFill rotWithShape="1">
          <a:blip r:embed="rId4"/>
          <a:srcRect l="41874" t="21906" r="10469" b="59961"/>
          <a:stretch/>
        </p:blipFill>
        <p:spPr bwMode="auto">
          <a:xfrm>
            <a:off x="46038" y="1647825"/>
            <a:ext cx="5478462" cy="11715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bg1"/>
                </a:solidFill>
                <a:prstDash val="solid"/>
                <a:miter lim="800000"/>
                <a:headEnd type="none" w="med" len="med"/>
                <a:tailEnd type="none" w="med" len="med"/>
              </a14:hiddenLine>
            </a:ext>
          </a:extLst>
        </p:spPr>
      </p:pic>
      <p:pic>
        <p:nvPicPr>
          <p:cNvPr id="27653" name="Picture 5"/>
          <p:cNvPicPr>
            <a:picLocks noChangeAspect="1" noChangeArrowheads="1"/>
          </p:cNvPicPr>
          <p:nvPr/>
        </p:nvPicPr>
        <p:blipFill rotWithShape="1">
          <a:blip r:embed="rId5"/>
          <a:srcRect l="2782" t="43946" r="49256" b="31640"/>
          <a:stretch/>
        </p:blipFill>
        <p:spPr bwMode="auto">
          <a:xfrm>
            <a:off x="5600700" y="1647825"/>
            <a:ext cx="4737100" cy="135572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bg1"/>
                </a:solidFill>
                <a:prstDash val="solid"/>
                <a:miter lim="800000"/>
                <a:headEnd type="none" w="med" len="med"/>
                <a:tailEnd type="none" w="med" len="med"/>
              </a14:hiddenLine>
            </a:ext>
          </a:extLst>
        </p:spPr>
      </p:pic>
      <p:sp>
        <p:nvSpPr>
          <p:cNvPr id="4" name="3 Rectángulo"/>
          <p:cNvSpPr>
            <a:spLocks noChangeArrowheads="1"/>
          </p:cNvSpPr>
          <p:nvPr/>
        </p:nvSpPr>
        <p:spPr bwMode="auto">
          <a:xfrm>
            <a:off x="7280275" y="1065213"/>
            <a:ext cx="13319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bg1"/>
                </a:solidFill>
                <a:latin typeface="Tahoma" panose="020B0604030504040204" pitchFamily="34" charset="0"/>
              </a:defRPr>
            </a:lvl1pPr>
            <a:lvl2pPr marL="742950" indent="-285750">
              <a:spcBef>
                <a:spcPct val="20000"/>
              </a:spcBef>
              <a:buChar char="–"/>
              <a:defRPr sz="2000">
                <a:solidFill>
                  <a:schemeClr val="bg1"/>
                </a:solidFill>
                <a:latin typeface="Tahoma" panose="020B0604030504040204" pitchFamily="34" charset="0"/>
              </a:defRPr>
            </a:lvl2pPr>
            <a:lvl3pPr marL="1143000" indent="-228600">
              <a:spcBef>
                <a:spcPct val="20000"/>
              </a:spcBef>
              <a:buChar char="•"/>
              <a:defRPr>
                <a:solidFill>
                  <a:schemeClr val="bg1"/>
                </a:solidFill>
                <a:latin typeface="Tahoma" panose="020B0604030504040204" pitchFamily="34" charset="0"/>
              </a:defRPr>
            </a:lvl3pPr>
            <a:lvl4pPr marL="1600200" indent="-228600">
              <a:spcBef>
                <a:spcPct val="20000"/>
              </a:spcBef>
              <a:buChar char="–"/>
              <a:defRPr sz="1600">
                <a:solidFill>
                  <a:schemeClr val="bg1"/>
                </a:solidFill>
                <a:latin typeface="Tahoma" panose="020B0604030504040204" pitchFamily="34" charset="0"/>
              </a:defRPr>
            </a:lvl4pPr>
            <a:lvl5pPr marL="2057400" indent="-228600">
              <a:spcBef>
                <a:spcPct val="20000"/>
              </a:spcBef>
              <a:buChar char="»"/>
              <a:defRPr sz="1600">
                <a:solidFill>
                  <a:schemeClr val="bg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bg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bg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bg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bg1"/>
                </a:solidFill>
                <a:latin typeface="Tahoma" panose="020B0604030504040204" pitchFamily="34" charset="0"/>
              </a:defRPr>
            </a:lvl9pPr>
          </a:lstStyle>
          <a:p>
            <a:pPr eaLnBrk="1" hangingPunct="1">
              <a:spcBef>
                <a:spcPct val="0"/>
              </a:spcBef>
              <a:buFontTx/>
              <a:buNone/>
            </a:pPr>
            <a:r>
              <a:rPr lang="en-US" altLang="es-BO" b="1" dirty="0">
                <a:solidFill>
                  <a:srgbClr val="FFFF00"/>
                </a:solidFill>
                <a:latin typeface="Times New Roman" panose="02020603050405020304" pitchFamily="18" charset="0"/>
              </a:rPr>
              <a:t>Latitud.</a:t>
            </a:r>
            <a:r>
              <a:rPr lang="en-US" altLang="es-BO" dirty="0">
                <a:latin typeface="Times New Roman" panose="02020603050405020304" pitchFamily="18" charset="0"/>
              </a:rPr>
              <a:t> </a:t>
            </a:r>
          </a:p>
        </p:txBody>
      </p:sp>
      <p:sp>
        <p:nvSpPr>
          <p:cNvPr id="6" name="5 Triángulo isósceles"/>
          <p:cNvSpPr/>
          <p:nvPr/>
        </p:nvSpPr>
        <p:spPr bwMode="auto">
          <a:xfrm>
            <a:off x="1790700" y="4571435"/>
            <a:ext cx="1676400" cy="242533"/>
          </a:xfrm>
          <a:prstGeom prst="triangle">
            <a:avLst/>
          </a:prstGeom>
          <a:solidFill>
            <a:srgbClr val="FFC000">
              <a:alpha val="42000"/>
            </a:srgbClr>
          </a:solidFill>
          <a:ln w="9525" cap="flat" cmpd="sng" algn="ctr">
            <a:solidFill>
              <a:schemeClr val="bg1"/>
            </a:solidFill>
            <a:prstDash val="solid"/>
            <a:round/>
            <a:headEnd type="none" w="med" len="med"/>
            <a:tailEnd type="none" w="med" len="med"/>
          </a:ln>
          <a:effectLst/>
          <a:scene3d>
            <a:camera prst="orthographicFront">
              <a:rot lat="21593999" lon="1200000" rev="0"/>
            </a:camera>
            <a:lightRig rig="threePt" dir="t"/>
          </a:scene3d>
          <a:extLst/>
        </p:spPr>
        <p:txBody>
          <a:bodyPr/>
          <a:lstStyle/>
          <a:p>
            <a:pPr eaLnBrk="1" hangingPunct="1">
              <a:spcBef>
                <a:spcPct val="50000"/>
              </a:spcBef>
              <a:defRPr/>
            </a:pPr>
            <a:endParaRPr lang="es-MX"/>
          </a:p>
        </p:txBody>
      </p:sp>
      <p:sp>
        <p:nvSpPr>
          <p:cNvPr id="21" name="20 Triángulo isósceles"/>
          <p:cNvSpPr/>
          <p:nvPr/>
        </p:nvSpPr>
        <p:spPr bwMode="auto">
          <a:xfrm rot="20625714">
            <a:off x="6808148" y="3983522"/>
            <a:ext cx="785503" cy="780986"/>
          </a:xfrm>
          <a:prstGeom prst="triangle">
            <a:avLst/>
          </a:prstGeom>
          <a:solidFill>
            <a:srgbClr val="00B050">
              <a:alpha val="42000"/>
            </a:srgbClr>
          </a:solidFill>
          <a:ln w="9525" cap="flat" cmpd="sng" algn="ctr">
            <a:solidFill>
              <a:schemeClr val="bg1"/>
            </a:solidFill>
            <a:prstDash val="solid"/>
            <a:round/>
            <a:headEnd type="none" w="med" len="med"/>
            <a:tailEnd type="none" w="med" len="med"/>
          </a:ln>
          <a:effectLst/>
          <a:scene3d>
            <a:camera prst="orthographicFront">
              <a:rot lat="21593999" lon="1200000" rev="0"/>
            </a:camera>
            <a:lightRig rig="threePt" dir="t"/>
          </a:scene3d>
          <a:extLst/>
        </p:spPr>
        <p:txBody>
          <a:bodyPr/>
          <a:lstStyle/>
          <a:p>
            <a:pPr eaLnBrk="1" hangingPunct="1">
              <a:spcBef>
                <a:spcPct val="50000"/>
              </a:spcBef>
              <a:defRPr/>
            </a:pPr>
            <a:endParaRPr lang="es-MX"/>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27653"/>
                                        </p:tgtEl>
                                        <p:attrNameLst>
                                          <p:attrName>style.visibility</p:attrName>
                                        </p:attrNameLst>
                                      </p:cBhvr>
                                      <p:to>
                                        <p:strVal val="visible"/>
                                      </p:to>
                                    </p:set>
                                    <p:animEffect transition="in" filter="fade">
                                      <p:cBhvr>
                                        <p:cTn id="15" dur="500"/>
                                        <p:tgtEl>
                                          <p:spTgt spid="27653"/>
                                        </p:tgtEl>
                                      </p:cBhvr>
                                    </p:animEffect>
                                  </p:childTnLst>
                                </p:cTn>
                              </p:par>
                              <p:par>
                                <p:cTn id="16" presetID="10" presetClass="entr" presetSubtype="0" fill="hold" nodeType="withEffect">
                                  <p:stCondLst>
                                    <p:cond delay="0"/>
                                  </p:stCondLst>
                                  <p:childTnLst>
                                    <p:set>
                                      <p:cBhvr>
                                        <p:cTn id="17" dur="1" fill="hold">
                                          <p:stCondLst>
                                            <p:cond delay="0"/>
                                          </p:stCondLst>
                                        </p:cTn>
                                        <p:tgtEl>
                                          <p:spTgt spid="27651"/>
                                        </p:tgtEl>
                                        <p:attrNameLst>
                                          <p:attrName>style.visibility</p:attrName>
                                        </p:attrNameLst>
                                      </p:cBhvr>
                                      <p:to>
                                        <p:strVal val="visible"/>
                                      </p:to>
                                    </p:set>
                                    <p:animEffect transition="in" filter="fade">
                                      <p:cBhvr>
                                        <p:cTn id="18" dur="500"/>
                                        <p:tgtEl>
                                          <p:spTgt spid="27651"/>
                                        </p:tgtEl>
                                      </p:cBhvr>
                                    </p:animEffect>
                                  </p:childTnLst>
                                </p:cTn>
                              </p:par>
                              <p:par>
                                <p:cTn id="19" presetID="10"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marL="381000" indent="-381000" algn="l" eaLnBrk="1" hangingPunct="1"/>
            <a:r>
              <a:rPr lang="es-BO" altLang="es-BO" dirty="0"/>
              <a:t>Sistemas de Coordenadas Geográficas.</a:t>
            </a:r>
            <a:endParaRPr lang="es-ES" altLang="es-BO" dirty="0" smtClean="0"/>
          </a:p>
        </p:txBody>
      </p:sp>
      <p:sp>
        <p:nvSpPr>
          <p:cNvPr id="275461" name="Rectangle 5"/>
          <p:cNvSpPr>
            <a:spLocks noChangeArrowheads="1"/>
          </p:cNvSpPr>
          <p:nvPr/>
        </p:nvSpPr>
        <p:spPr bwMode="auto">
          <a:xfrm>
            <a:off x="2095500" y="990600"/>
            <a:ext cx="79216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pPr marL="576263" indent="-576263" algn="just" eaLnBrk="1" hangingPunct="1">
              <a:spcBef>
                <a:spcPct val="20000"/>
              </a:spcBef>
              <a:buFont typeface="Wingdings" pitchFamily="2" charset="2"/>
              <a:buNone/>
              <a:defRPr/>
            </a:pPr>
            <a:endParaRPr lang="es-ES_tradnl" b="1">
              <a:effectLst>
                <a:outerShdw blurRad="38100" dist="38100" dir="2700000" algn="tl">
                  <a:srgbClr val="C0C0C0"/>
                </a:outerShdw>
              </a:effectLst>
              <a:latin typeface="Tahoma" pitchFamily="34" charset="0"/>
            </a:endParaRPr>
          </a:p>
        </p:txBody>
      </p:sp>
      <p:pic>
        <p:nvPicPr>
          <p:cNvPr id="28674" name="Picture 2"/>
          <p:cNvPicPr>
            <a:picLocks noChangeAspect="1" noChangeArrowheads="1"/>
          </p:cNvPicPr>
          <p:nvPr/>
        </p:nvPicPr>
        <p:blipFill rotWithShape="1">
          <a:blip r:embed="rId2"/>
          <a:srcRect l="59187" t="33594" r="13470" b="17188"/>
          <a:stretch/>
        </p:blipFill>
        <p:spPr bwMode="auto">
          <a:xfrm>
            <a:off x="926954" y="2606511"/>
            <a:ext cx="3557588" cy="360045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bg1"/>
                </a:solidFill>
                <a:prstDash val="solid"/>
                <a:miter lim="800000"/>
                <a:headEnd type="none" w="med" len="med"/>
                <a:tailEnd type="none" w="med" len="med"/>
              </a14:hiddenLine>
            </a:ext>
          </a:extLst>
        </p:spPr>
      </p:pic>
      <p:pic>
        <p:nvPicPr>
          <p:cNvPr id="28676" name="Picture 4"/>
          <p:cNvPicPr>
            <a:picLocks noChangeAspect="1" noChangeArrowheads="1"/>
          </p:cNvPicPr>
          <p:nvPr/>
        </p:nvPicPr>
        <p:blipFill rotWithShape="1">
          <a:blip r:embed="rId3"/>
          <a:srcRect l="51391" t="32617" r="9407" b="61133"/>
          <a:stretch/>
        </p:blipFill>
        <p:spPr bwMode="auto">
          <a:xfrm>
            <a:off x="1999512" y="1398602"/>
            <a:ext cx="6800850" cy="6096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bg1"/>
                </a:solidFill>
                <a:prstDash val="solid"/>
                <a:miter lim="800000"/>
                <a:headEnd type="none" w="med" len="med"/>
                <a:tailEnd type="none" w="med" len="med"/>
              </a14:hiddenLine>
            </a:ext>
          </a:extLst>
        </p:spPr>
      </p:pic>
      <p:sp>
        <p:nvSpPr>
          <p:cNvPr id="2" name="Oval 1"/>
          <p:cNvSpPr/>
          <p:nvPr/>
        </p:nvSpPr>
        <p:spPr bwMode="auto">
          <a:xfrm>
            <a:off x="3693174" y="3431847"/>
            <a:ext cx="76200" cy="76200"/>
          </a:xfrm>
          <a:prstGeom prst="ellipse">
            <a:avLst/>
          </a:prstGeom>
          <a:solidFill>
            <a:srgbClr val="FF0000"/>
          </a:solidFill>
          <a:ln w="9525"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smtClean="0">
              <a:ln>
                <a:noFill/>
              </a:ln>
              <a:solidFill>
                <a:schemeClr val="bg1"/>
              </a:solidFill>
              <a:effectLst/>
              <a:latin typeface="Times New Roman" pitchFamily="18" charset="0"/>
              <a:cs typeface="Times New Roman" pitchFamily="18" charset="0"/>
            </a:endParaRPr>
          </a:p>
        </p:txBody>
      </p:sp>
      <p:sp>
        <p:nvSpPr>
          <p:cNvPr id="5" name="Arc 4"/>
          <p:cNvSpPr/>
          <p:nvPr/>
        </p:nvSpPr>
        <p:spPr bwMode="auto">
          <a:xfrm rot="20610115">
            <a:off x="1296300" y="2683295"/>
            <a:ext cx="2842707" cy="3385046"/>
          </a:xfrm>
          <a:prstGeom prst="arc">
            <a:avLst>
              <a:gd name="adj1" fmla="val 20135687"/>
              <a:gd name="adj2" fmla="val 1435543"/>
            </a:avLst>
          </a:prstGeom>
          <a:solidFill>
            <a:srgbClr val="FFC000">
              <a:alpha val="50000"/>
            </a:srgbClr>
          </a:solidFill>
          <a:ln w="9525" cap="flat" cmpd="sng" algn="ctr">
            <a:solidFill>
              <a:srgbClr val="FFC000">
                <a:alpha val="23000"/>
              </a:srgb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smtClean="0">
              <a:ln>
                <a:noFill/>
              </a:ln>
              <a:solidFill>
                <a:schemeClr val="bg1"/>
              </a:solidFill>
              <a:effectLst/>
              <a:latin typeface="Times New Roman" pitchFamily="18" charset="0"/>
              <a:cs typeface="Times New Roman" pitchFamily="18" charset="0"/>
            </a:endParaRPr>
          </a:p>
        </p:txBody>
      </p:sp>
      <p:sp>
        <p:nvSpPr>
          <p:cNvPr id="24" name="Arc 23"/>
          <p:cNvSpPr/>
          <p:nvPr/>
        </p:nvSpPr>
        <p:spPr bwMode="auto">
          <a:xfrm rot="5997599">
            <a:off x="2328531" y="2332875"/>
            <a:ext cx="725110" cy="3966663"/>
          </a:xfrm>
          <a:prstGeom prst="arc">
            <a:avLst>
              <a:gd name="adj1" fmla="val 16833514"/>
              <a:gd name="adj2" fmla="val 3371999"/>
            </a:avLst>
          </a:prstGeom>
          <a:solidFill>
            <a:schemeClr val="accent1">
              <a:alpha val="50000"/>
            </a:schemeClr>
          </a:solidFill>
          <a:ln w="9525" cap="flat" cmpd="sng" algn="ctr">
            <a:solidFill>
              <a:srgbClr val="FFC000">
                <a:alpha val="23000"/>
              </a:srgbClr>
            </a:solidFill>
            <a:prstDash val="solid"/>
            <a:round/>
            <a:headEnd type="none" w="med" len="med"/>
            <a:tailEnd type="none" w="med" len="med"/>
          </a:ln>
          <a:effectLst/>
          <a:scene3d>
            <a:camera prst="orthographicFront">
              <a:rot lat="21331259" lon="60194" rev="941033"/>
            </a:camera>
            <a:lightRig rig="threePt" dir="t"/>
          </a:scene3d>
          <a:ex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smtClean="0">
              <a:ln>
                <a:noFill/>
              </a:ln>
              <a:solidFill>
                <a:schemeClr val="bg1"/>
              </a:solidFill>
              <a:effectLst/>
              <a:latin typeface="Times New Roman" pitchFamily="18" charset="0"/>
              <a:cs typeface="Times New Roman" pitchFamily="18" charset="0"/>
            </a:endParaRPr>
          </a:p>
        </p:txBody>
      </p:sp>
      <p:cxnSp>
        <p:nvCxnSpPr>
          <p:cNvPr id="17" name="Straight Arrow Connector 16"/>
          <p:cNvCxnSpPr>
            <a:stCxn id="2" idx="5"/>
            <a:endCxn id="28690" idx="1"/>
          </p:cNvCxnSpPr>
          <p:nvPr/>
        </p:nvCxnSpPr>
        <p:spPr bwMode="auto">
          <a:xfrm flipV="1">
            <a:off x="3758215" y="2634209"/>
            <a:ext cx="2909285" cy="862679"/>
          </a:xfrm>
          <a:prstGeom prst="straightConnector1">
            <a:avLst/>
          </a:prstGeom>
          <a:noFill/>
          <a:ln w="9525" cap="flat" cmpd="sng" algn="ctr">
            <a:solidFill>
              <a:schemeClr val="bg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Straight Arrow Connector 31"/>
          <p:cNvCxnSpPr>
            <a:endCxn id="93" idx="1"/>
          </p:cNvCxnSpPr>
          <p:nvPr/>
        </p:nvCxnSpPr>
        <p:spPr bwMode="auto">
          <a:xfrm>
            <a:off x="3314700" y="4628881"/>
            <a:ext cx="1982906" cy="447817"/>
          </a:xfrm>
          <a:prstGeom prst="straightConnector1">
            <a:avLst/>
          </a:prstGeom>
          <a:noFill/>
          <a:ln w="9525" cap="flat" cmpd="sng" algn="ctr">
            <a:solidFill>
              <a:schemeClr val="bg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TextBox 41"/>
          <p:cNvSpPr txBox="1"/>
          <p:nvPr/>
        </p:nvSpPr>
        <p:spPr>
          <a:xfrm>
            <a:off x="4381500" y="2152568"/>
            <a:ext cx="5698333" cy="307777"/>
          </a:xfrm>
          <a:prstGeom prst="rect">
            <a:avLst/>
          </a:prstGeom>
          <a:solidFill>
            <a:schemeClr val="bg1"/>
          </a:solidFill>
        </p:spPr>
        <p:txBody>
          <a:bodyPr wrap="square" rtlCol="0">
            <a:spAutoFit/>
          </a:bodyPr>
          <a:lstStyle/>
          <a:p>
            <a:pPr algn="ctr"/>
            <a:r>
              <a:rPr lang="en-US" sz="1400" dirty="0" smtClean="0">
                <a:solidFill>
                  <a:schemeClr val="tx1"/>
                </a:solidFill>
              </a:rPr>
              <a:t>El Punto “P” de la </a:t>
            </a:r>
            <a:r>
              <a:rPr lang="en-US" sz="1400" dirty="0" err="1" smtClean="0">
                <a:solidFill>
                  <a:schemeClr val="tx1"/>
                </a:solidFill>
              </a:rPr>
              <a:t>figura</a:t>
            </a:r>
            <a:r>
              <a:rPr lang="en-US" sz="1400" dirty="0" smtClean="0">
                <a:solidFill>
                  <a:schemeClr val="tx1"/>
                </a:solidFill>
              </a:rPr>
              <a:t> </a:t>
            </a:r>
            <a:r>
              <a:rPr lang="en-US" sz="1400" dirty="0" err="1" smtClean="0">
                <a:solidFill>
                  <a:schemeClr val="tx1"/>
                </a:solidFill>
              </a:rPr>
              <a:t>tiene</a:t>
            </a:r>
            <a:r>
              <a:rPr lang="en-US" sz="1400" dirty="0" smtClean="0">
                <a:solidFill>
                  <a:schemeClr val="tx1"/>
                </a:solidFill>
              </a:rPr>
              <a:t> las </a:t>
            </a:r>
            <a:r>
              <a:rPr lang="en-US" sz="1400" dirty="0" err="1" smtClean="0">
                <a:solidFill>
                  <a:schemeClr val="tx1"/>
                </a:solidFill>
              </a:rPr>
              <a:t>siguientes</a:t>
            </a:r>
            <a:r>
              <a:rPr lang="en-US" sz="1400" dirty="0" smtClean="0">
                <a:solidFill>
                  <a:schemeClr val="tx1"/>
                </a:solidFill>
              </a:rPr>
              <a:t> </a:t>
            </a:r>
            <a:r>
              <a:rPr lang="en-US" sz="1400" dirty="0" err="1">
                <a:solidFill>
                  <a:schemeClr val="tx1"/>
                </a:solidFill>
              </a:rPr>
              <a:t>C</a:t>
            </a:r>
            <a:r>
              <a:rPr lang="en-US" sz="1400" dirty="0" err="1" smtClean="0">
                <a:solidFill>
                  <a:schemeClr val="tx1"/>
                </a:solidFill>
              </a:rPr>
              <a:t>oordenadas</a:t>
            </a:r>
            <a:r>
              <a:rPr lang="en-US" sz="1400" dirty="0" smtClean="0">
                <a:solidFill>
                  <a:schemeClr val="tx1"/>
                </a:solidFill>
              </a:rPr>
              <a:t> </a:t>
            </a:r>
            <a:r>
              <a:rPr lang="en-US" sz="1400" dirty="0" err="1" smtClean="0">
                <a:solidFill>
                  <a:schemeClr val="tx1"/>
                </a:solidFill>
              </a:rPr>
              <a:t>Geograficas</a:t>
            </a:r>
            <a:endParaRPr lang="en-US" sz="1400" dirty="0">
              <a:solidFill>
                <a:schemeClr val="tx1"/>
              </a:solidFill>
            </a:endParaRPr>
          </a:p>
        </p:txBody>
      </p:sp>
      <p:sp>
        <p:nvSpPr>
          <p:cNvPr id="28690" name="Rectangle 28689"/>
          <p:cNvSpPr/>
          <p:nvPr/>
        </p:nvSpPr>
        <p:spPr>
          <a:xfrm>
            <a:off x="6667500" y="2403376"/>
            <a:ext cx="1410964" cy="461665"/>
          </a:xfrm>
          <a:prstGeom prst="rect">
            <a:avLst/>
          </a:prstGeom>
        </p:spPr>
        <p:txBody>
          <a:bodyPr wrap="none">
            <a:spAutoFit/>
          </a:bodyPr>
          <a:lstStyle/>
          <a:p>
            <a:r>
              <a:rPr lang="en-US" dirty="0" smtClean="0">
                <a:latin typeface="Arial" panose="020B0604020202020204" pitchFamily="34" charset="0"/>
              </a:rPr>
              <a:t>P= (</a:t>
            </a:r>
            <a:r>
              <a:rPr lang="he-IL" dirty="0" smtClean="0">
                <a:latin typeface="Arial" panose="020B0604020202020204" pitchFamily="34" charset="0"/>
              </a:rPr>
              <a:t>ג </a:t>
            </a:r>
            <a:r>
              <a:rPr lang="en-US" dirty="0" smtClean="0">
                <a:latin typeface="Arial" panose="020B0604020202020204" pitchFamily="34" charset="0"/>
              </a:rPr>
              <a:t>, ꞷ)</a:t>
            </a:r>
            <a:endParaRPr lang="en-US" dirty="0"/>
          </a:p>
        </p:txBody>
      </p:sp>
      <p:cxnSp>
        <p:nvCxnSpPr>
          <p:cNvPr id="90" name="Straight Arrow Connector 89"/>
          <p:cNvCxnSpPr>
            <a:endCxn id="94" idx="1"/>
          </p:cNvCxnSpPr>
          <p:nvPr/>
        </p:nvCxnSpPr>
        <p:spPr bwMode="auto">
          <a:xfrm flipV="1">
            <a:off x="3769374" y="3874386"/>
            <a:ext cx="1515754" cy="399097"/>
          </a:xfrm>
          <a:prstGeom prst="straightConnector1">
            <a:avLst/>
          </a:prstGeom>
          <a:noFill/>
          <a:ln w="9525" cap="flat" cmpd="sng" algn="ctr">
            <a:solidFill>
              <a:schemeClr val="bg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3" name="Rectangle 92"/>
          <p:cNvSpPr/>
          <p:nvPr/>
        </p:nvSpPr>
        <p:spPr>
          <a:xfrm>
            <a:off x="5297606" y="4863878"/>
            <a:ext cx="2388394" cy="425640"/>
          </a:xfrm>
          <a:prstGeom prst="rect">
            <a:avLst/>
          </a:prstGeom>
          <a:solidFill>
            <a:schemeClr val="accent1">
              <a:lumMod val="60000"/>
              <a:lumOff val="40000"/>
            </a:schemeClr>
          </a:solidFill>
        </p:spPr>
        <p:txBody>
          <a:bodyPr wrap="square">
            <a:noAutofit/>
          </a:bodyPr>
          <a:lstStyle/>
          <a:p>
            <a:pPr algn="ctr"/>
            <a:r>
              <a:rPr lang="he-IL" dirty="0" smtClean="0">
                <a:solidFill>
                  <a:schemeClr val="tx1"/>
                </a:solidFill>
                <a:latin typeface="Arial" panose="020B0604020202020204" pitchFamily="34" charset="0"/>
              </a:rPr>
              <a:t>ג</a:t>
            </a:r>
            <a:r>
              <a:rPr lang="en-US" dirty="0" smtClean="0">
                <a:solidFill>
                  <a:schemeClr val="tx1"/>
                </a:solidFill>
                <a:latin typeface="Arial" panose="020B0604020202020204" pitchFamily="34" charset="0"/>
              </a:rPr>
              <a:t>=71°03’27”E</a:t>
            </a:r>
            <a:r>
              <a:rPr lang="en-US" dirty="0" smtClean="0">
                <a:solidFill>
                  <a:schemeClr val="tx1"/>
                </a:solidFill>
              </a:rPr>
              <a:t>  </a:t>
            </a:r>
            <a:endParaRPr lang="en-US" dirty="0">
              <a:solidFill>
                <a:schemeClr val="tx1"/>
              </a:solidFill>
            </a:endParaRPr>
          </a:p>
        </p:txBody>
      </p:sp>
      <p:sp>
        <p:nvSpPr>
          <p:cNvPr id="94" name="Rectangle 93"/>
          <p:cNvSpPr/>
          <p:nvPr/>
        </p:nvSpPr>
        <p:spPr>
          <a:xfrm>
            <a:off x="5285128" y="3688108"/>
            <a:ext cx="2388394" cy="372555"/>
          </a:xfrm>
          <a:prstGeom prst="rect">
            <a:avLst/>
          </a:prstGeom>
          <a:solidFill>
            <a:srgbClr val="FFC000"/>
          </a:solidFill>
        </p:spPr>
        <p:txBody>
          <a:bodyPr wrap="square">
            <a:noAutofit/>
          </a:bodyPr>
          <a:lstStyle/>
          <a:p>
            <a:pPr algn="ctr"/>
            <a:r>
              <a:rPr lang="en-US" dirty="0" smtClean="0">
                <a:solidFill>
                  <a:schemeClr val="tx1"/>
                </a:solidFill>
                <a:latin typeface="Arial" panose="020B0604020202020204" pitchFamily="34" charset="0"/>
              </a:rPr>
              <a:t>ꞷ=42°21’30”N</a:t>
            </a:r>
            <a:r>
              <a:rPr lang="en-US" dirty="0" smtClean="0">
                <a:solidFill>
                  <a:schemeClr val="tx1"/>
                </a:solidFill>
              </a:rPr>
              <a:t> </a:t>
            </a:r>
            <a:endParaRPr lang="en-US" dirty="0">
              <a:solidFill>
                <a:schemeClr val="tx1"/>
              </a:solidFill>
            </a:endParaRPr>
          </a:p>
        </p:txBody>
      </p:sp>
      <p:sp>
        <p:nvSpPr>
          <p:cNvPr id="105" name="TextBox 104"/>
          <p:cNvSpPr txBox="1"/>
          <p:nvPr/>
        </p:nvSpPr>
        <p:spPr>
          <a:xfrm>
            <a:off x="7752005" y="4854524"/>
            <a:ext cx="2110976" cy="461665"/>
          </a:xfrm>
          <a:prstGeom prst="rect">
            <a:avLst/>
          </a:prstGeom>
          <a:solidFill>
            <a:schemeClr val="bg1"/>
          </a:solidFill>
        </p:spPr>
        <p:txBody>
          <a:bodyPr wrap="square" rtlCol="0">
            <a:spAutoFit/>
          </a:bodyPr>
          <a:lstStyle/>
          <a:p>
            <a:pPr algn="ctr"/>
            <a:r>
              <a:rPr lang="en-US" dirty="0" smtClean="0">
                <a:solidFill>
                  <a:schemeClr val="tx1"/>
                </a:solidFill>
              </a:rPr>
              <a:t>Longitud</a:t>
            </a:r>
          </a:p>
        </p:txBody>
      </p:sp>
      <p:sp>
        <p:nvSpPr>
          <p:cNvPr id="106" name="TextBox 105"/>
          <p:cNvSpPr txBox="1"/>
          <p:nvPr/>
        </p:nvSpPr>
        <p:spPr>
          <a:xfrm>
            <a:off x="7766471" y="3681045"/>
            <a:ext cx="2110976" cy="461665"/>
          </a:xfrm>
          <a:prstGeom prst="rect">
            <a:avLst/>
          </a:prstGeom>
          <a:solidFill>
            <a:schemeClr val="bg1"/>
          </a:solidFill>
        </p:spPr>
        <p:txBody>
          <a:bodyPr wrap="square" rtlCol="0">
            <a:spAutoFit/>
          </a:bodyPr>
          <a:lstStyle/>
          <a:p>
            <a:pPr algn="ctr"/>
            <a:r>
              <a:rPr lang="en-US" dirty="0" smtClean="0">
                <a:solidFill>
                  <a:schemeClr val="tx1"/>
                </a:solidFill>
              </a:rPr>
              <a:t>Latitud</a:t>
            </a:r>
          </a:p>
        </p:txBody>
      </p:sp>
      <p:sp>
        <p:nvSpPr>
          <p:cNvPr id="111" name="Rectangle 8"/>
          <p:cNvSpPr>
            <a:spLocks noChangeArrowheads="1"/>
          </p:cNvSpPr>
          <p:nvPr/>
        </p:nvSpPr>
        <p:spPr bwMode="auto">
          <a:xfrm>
            <a:off x="1958522" y="914400"/>
            <a:ext cx="571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2400">
                <a:solidFill>
                  <a:schemeClr val="bg1"/>
                </a:solidFill>
                <a:latin typeface="Tahoma" panose="020B0604030504040204" pitchFamily="34" charset="0"/>
              </a:defRPr>
            </a:lvl1pPr>
            <a:lvl2pPr marL="742950" indent="-285750">
              <a:spcBef>
                <a:spcPct val="20000"/>
              </a:spcBef>
              <a:buChar char="–"/>
              <a:defRPr sz="2000">
                <a:solidFill>
                  <a:schemeClr val="bg1"/>
                </a:solidFill>
                <a:latin typeface="Tahoma" panose="020B0604030504040204" pitchFamily="34" charset="0"/>
              </a:defRPr>
            </a:lvl2pPr>
            <a:lvl3pPr marL="1143000" indent="-228600">
              <a:spcBef>
                <a:spcPct val="20000"/>
              </a:spcBef>
              <a:buChar char="•"/>
              <a:defRPr>
                <a:solidFill>
                  <a:schemeClr val="bg1"/>
                </a:solidFill>
                <a:latin typeface="Tahoma" panose="020B0604030504040204" pitchFamily="34" charset="0"/>
              </a:defRPr>
            </a:lvl3pPr>
            <a:lvl4pPr marL="1600200" indent="-228600">
              <a:spcBef>
                <a:spcPct val="20000"/>
              </a:spcBef>
              <a:buChar char="–"/>
              <a:defRPr sz="1600">
                <a:solidFill>
                  <a:schemeClr val="bg1"/>
                </a:solidFill>
                <a:latin typeface="Tahoma" panose="020B0604030504040204" pitchFamily="34" charset="0"/>
              </a:defRPr>
            </a:lvl4pPr>
            <a:lvl5pPr marL="2057400" indent="-228600">
              <a:spcBef>
                <a:spcPct val="20000"/>
              </a:spcBef>
              <a:buChar char="»"/>
              <a:defRPr sz="1600">
                <a:solidFill>
                  <a:schemeClr val="bg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bg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bg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bg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bg1"/>
                </a:solidFill>
                <a:latin typeface="Tahoma" panose="020B0604030504040204" pitchFamily="34" charset="0"/>
              </a:defRPr>
            </a:lvl9pPr>
          </a:lstStyle>
          <a:p>
            <a:pPr eaLnBrk="1" hangingPunct="1">
              <a:spcBef>
                <a:spcPct val="0"/>
              </a:spcBef>
              <a:buFontTx/>
              <a:buNone/>
            </a:pPr>
            <a:r>
              <a:rPr lang="en-US" altLang="es-BO" b="1" dirty="0">
                <a:solidFill>
                  <a:srgbClr val="FFFF00"/>
                </a:solidFill>
                <a:latin typeface="Times New Roman" panose="02020603050405020304" pitchFamily="18" charset="0"/>
              </a:rPr>
              <a:t>Sistema de </a:t>
            </a:r>
            <a:r>
              <a:rPr lang="en-US" altLang="es-BO" b="1" dirty="0" err="1">
                <a:solidFill>
                  <a:srgbClr val="FFFF00"/>
                </a:solidFill>
                <a:latin typeface="Times New Roman" panose="02020603050405020304" pitchFamily="18" charset="0"/>
              </a:rPr>
              <a:t>Coordenadas</a:t>
            </a:r>
            <a:r>
              <a:rPr lang="en-US" altLang="es-BO" b="1" dirty="0">
                <a:solidFill>
                  <a:srgbClr val="FFFF00"/>
                </a:solidFill>
                <a:latin typeface="Times New Roman" panose="02020603050405020304" pitchFamily="18" charset="0"/>
              </a:rPr>
              <a:t> </a:t>
            </a:r>
            <a:r>
              <a:rPr lang="en-US" altLang="es-BO" b="1" dirty="0" err="1">
                <a:solidFill>
                  <a:srgbClr val="FFFF00"/>
                </a:solidFill>
                <a:latin typeface="Times New Roman" panose="02020603050405020304" pitchFamily="18" charset="0"/>
              </a:rPr>
              <a:t>Geograficas</a:t>
            </a:r>
            <a:r>
              <a:rPr lang="en-US" altLang="es-BO" b="1" dirty="0">
                <a:solidFill>
                  <a:srgbClr val="FFFF00"/>
                </a:solidFill>
                <a:latin typeface="Times New Roman" panose="02020603050405020304" pitchFamily="18" charset="0"/>
              </a:rPr>
              <a:t>.</a:t>
            </a:r>
            <a:r>
              <a:rPr lang="en-US" altLang="es-BO" dirty="0">
                <a:latin typeface="Times New Roman" panose="02020603050405020304"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690"/>
                                        </p:tgtEl>
                                        <p:attrNameLst>
                                          <p:attrName>style.visibility</p:attrName>
                                        </p:attrNameLst>
                                      </p:cBhvr>
                                      <p:to>
                                        <p:strVal val="visible"/>
                                      </p:to>
                                    </p:set>
                                    <p:animEffect transition="in" filter="fade">
                                      <p:cBhvr>
                                        <p:cTn id="13" dur="500"/>
                                        <p:tgtEl>
                                          <p:spTgt spid="2869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5"/>
                                        </p:tgtEl>
                                        <p:attrNameLst>
                                          <p:attrName>style.visibility</p:attrName>
                                        </p:attrNameLst>
                                      </p:cBhvr>
                                      <p:to>
                                        <p:strVal val="visible"/>
                                      </p:to>
                                    </p:set>
                                    <p:animEffect transition="in" filter="fade">
                                      <p:cBhvr>
                                        <p:cTn id="21" dur="500"/>
                                        <p:tgtEl>
                                          <p:spTgt spid="10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3"/>
                                        </p:tgtEl>
                                        <p:attrNameLst>
                                          <p:attrName>style.visibility</p:attrName>
                                        </p:attrNameLst>
                                      </p:cBhvr>
                                      <p:to>
                                        <p:strVal val="visible"/>
                                      </p:to>
                                    </p:set>
                                    <p:animEffect transition="in" filter="fade">
                                      <p:cBhvr>
                                        <p:cTn id="24" dur="500"/>
                                        <p:tgtEl>
                                          <p:spTgt spid="9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0"/>
                                        </p:tgtEl>
                                        <p:attrNameLst>
                                          <p:attrName>style.visibility</p:attrName>
                                        </p:attrNameLst>
                                      </p:cBhvr>
                                      <p:to>
                                        <p:strVal val="visible"/>
                                      </p:to>
                                    </p:set>
                                    <p:animEffect transition="in" filter="fade">
                                      <p:cBhvr>
                                        <p:cTn id="29" dur="500"/>
                                        <p:tgtEl>
                                          <p:spTgt spid="9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4"/>
                                        </p:tgtEl>
                                        <p:attrNameLst>
                                          <p:attrName>style.visibility</p:attrName>
                                        </p:attrNameLst>
                                      </p:cBhvr>
                                      <p:to>
                                        <p:strVal val="visible"/>
                                      </p:to>
                                    </p:set>
                                    <p:animEffect transition="in" filter="fade">
                                      <p:cBhvr>
                                        <p:cTn id="32" dur="500"/>
                                        <p:tgtEl>
                                          <p:spTgt spid="9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6"/>
                                        </p:tgtEl>
                                        <p:attrNameLst>
                                          <p:attrName>style.visibility</p:attrName>
                                        </p:attrNameLst>
                                      </p:cBhvr>
                                      <p:to>
                                        <p:strVal val="visible"/>
                                      </p:to>
                                    </p:set>
                                    <p:animEffect transition="in" filter="fade">
                                      <p:cBhvr>
                                        <p:cTn id="35"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8690" grpId="0"/>
      <p:bldP spid="93" grpId="0" animBg="1"/>
      <p:bldP spid="94" grpId="0" animBg="1"/>
      <p:bldP spid="105" grpId="0" animBg="1"/>
      <p:bldP spid="10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marL="381000" indent="-381000" algn="l" eaLnBrk="1" hangingPunct="1"/>
            <a:r>
              <a:rPr lang="es-BO" altLang="es-BO" dirty="0"/>
              <a:t>Sistemas de Coordenadas Geográficas.</a:t>
            </a:r>
            <a:endParaRPr lang="es-ES" altLang="es-BO" dirty="0" smtClean="0"/>
          </a:p>
        </p:txBody>
      </p:sp>
      <p:sp>
        <p:nvSpPr>
          <p:cNvPr id="275461" name="Rectangle 5"/>
          <p:cNvSpPr>
            <a:spLocks noChangeArrowheads="1"/>
          </p:cNvSpPr>
          <p:nvPr/>
        </p:nvSpPr>
        <p:spPr bwMode="auto">
          <a:xfrm>
            <a:off x="2095500" y="990600"/>
            <a:ext cx="79216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pPr marL="576263" indent="-576263" algn="just" eaLnBrk="1" hangingPunct="1">
              <a:spcBef>
                <a:spcPct val="20000"/>
              </a:spcBef>
              <a:buFont typeface="Wingdings" pitchFamily="2" charset="2"/>
              <a:buNone/>
              <a:defRPr/>
            </a:pPr>
            <a:endParaRPr lang="es-ES_tradnl" b="1">
              <a:effectLst>
                <a:outerShdw blurRad="38100" dist="38100" dir="2700000" algn="tl">
                  <a:srgbClr val="C0C0C0"/>
                </a:outerShdw>
              </a:effectLst>
              <a:latin typeface="Tahoma" pitchFamily="34" charset="0"/>
            </a:endParaRPr>
          </a:p>
        </p:txBody>
      </p:sp>
      <p:sp>
        <p:nvSpPr>
          <p:cNvPr id="59" name="TextBox 58"/>
          <p:cNvSpPr txBox="1"/>
          <p:nvPr/>
        </p:nvSpPr>
        <p:spPr>
          <a:xfrm>
            <a:off x="1958522" y="2599474"/>
            <a:ext cx="8214178" cy="584775"/>
          </a:xfrm>
          <a:prstGeom prst="rect">
            <a:avLst/>
          </a:prstGeom>
          <a:noFill/>
        </p:spPr>
        <p:txBody>
          <a:bodyPr wrap="square" rtlCol="0">
            <a:spAutoFit/>
          </a:bodyPr>
          <a:lstStyle/>
          <a:p>
            <a:r>
              <a:rPr lang="es-BO" sz="1600" dirty="0" smtClean="0">
                <a:latin typeface="Arial" panose="020B0604020202020204" pitchFamily="34" charset="0"/>
                <a:cs typeface="Arial" panose="020B0604020202020204" pitchFamily="34" charset="0"/>
              </a:rPr>
              <a:t>El punto P dado en el formato SEXAGESIMAL puede ser convertido a formato DECIMAL o Viceversa usando herramientas de conversión como por ejemplo en Excel</a:t>
            </a:r>
            <a:endParaRPr lang="en-US" sz="1600" dirty="0">
              <a:latin typeface="Arial" panose="020B0604020202020204" pitchFamily="34" charset="0"/>
              <a:cs typeface="Arial" panose="020B0604020202020204" pitchFamily="34" charset="0"/>
            </a:endParaRPr>
          </a:p>
        </p:txBody>
      </p:sp>
      <p:pic>
        <p:nvPicPr>
          <p:cNvPr id="60" name="Picture 59"/>
          <p:cNvPicPr>
            <a:picLocks noChangeAspect="1"/>
          </p:cNvPicPr>
          <p:nvPr/>
        </p:nvPicPr>
        <p:blipFill rotWithShape="1">
          <a:blip r:embed="rId2"/>
          <a:srcRect l="547"/>
          <a:stretch/>
        </p:blipFill>
        <p:spPr>
          <a:xfrm>
            <a:off x="2775588" y="3275852"/>
            <a:ext cx="6208368" cy="905733"/>
          </a:xfrm>
          <a:prstGeom prst="rect">
            <a:avLst/>
          </a:prstGeom>
        </p:spPr>
      </p:pic>
      <p:sp>
        <p:nvSpPr>
          <p:cNvPr id="71" name="TextBox 70"/>
          <p:cNvSpPr txBox="1"/>
          <p:nvPr/>
        </p:nvSpPr>
        <p:spPr>
          <a:xfrm>
            <a:off x="2247900" y="5619609"/>
            <a:ext cx="6610613" cy="738664"/>
          </a:xfrm>
          <a:prstGeom prst="rect">
            <a:avLst/>
          </a:prstGeom>
          <a:noFill/>
        </p:spPr>
        <p:txBody>
          <a:bodyPr wrap="square" rtlCol="0">
            <a:spAutoFit/>
          </a:bodyPr>
          <a:lstStyle/>
          <a:p>
            <a:r>
              <a:rPr lang="es-BO" sz="1400" dirty="0" smtClean="0">
                <a:latin typeface="Arial" panose="020B0604020202020204" pitchFamily="34" charset="0"/>
                <a:cs typeface="Arial" panose="020B0604020202020204" pitchFamily="34" charset="0"/>
              </a:rPr>
              <a:t>En este caso los valores decimales son positivo, porque el punto se encuentra en el Este y Norte de la tierra, cuando el punto se </a:t>
            </a:r>
            <a:r>
              <a:rPr lang="es-BO" sz="1400" dirty="0">
                <a:latin typeface="Arial" panose="020B0604020202020204" pitchFamily="34" charset="0"/>
                <a:cs typeface="Arial" panose="020B0604020202020204" pitchFamily="34" charset="0"/>
              </a:rPr>
              <a:t>e</a:t>
            </a:r>
            <a:r>
              <a:rPr lang="es-BO" sz="1400" dirty="0" smtClean="0">
                <a:latin typeface="Arial" panose="020B0604020202020204" pitchFamily="34" charset="0"/>
                <a:cs typeface="Arial" panose="020B0604020202020204" pitchFamily="34" charset="0"/>
              </a:rPr>
              <a:t>ncuentra al OESTE y al SUR de la tierra los valores decimales son negativos</a:t>
            </a:r>
            <a:endParaRPr lang="en-US" sz="1400" dirty="0">
              <a:latin typeface="Arial" panose="020B0604020202020204" pitchFamily="34" charset="0"/>
              <a:cs typeface="Arial" panose="020B0604020202020204" pitchFamily="34" charset="0"/>
            </a:endParaRPr>
          </a:p>
        </p:txBody>
      </p:sp>
      <p:grpSp>
        <p:nvGrpSpPr>
          <p:cNvPr id="28685" name="Group 28684"/>
          <p:cNvGrpSpPr/>
          <p:nvPr/>
        </p:nvGrpSpPr>
        <p:grpSpPr>
          <a:xfrm>
            <a:off x="6362700" y="4609641"/>
            <a:ext cx="2377121" cy="716311"/>
            <a:chOff x="4775323" y="3399947"/>
            <a:chExt cx="4527495" cy="1058751"/>
          </a:xfrm>
        </p:grpSpPr>
        <p:sp>
          <p:nvSpPr>
            <p:cNvPr id="43" name="Rectangle 42"/>
            <p:cNvSpPr/>
            <p:nvPr/>
          </p:nvSpPr>
          <p:spPr>
            <a:xfrm>
              <a:off x="7169218" y="4030940"/>
              <a:ext cx="2133600" cy="427758"/>
            </a:xfrm>
            <a:prstGeom prst="rect">
              <a:avLst/>
            </a:prstGeom>
            <a:solidFill>
              <a:srgbClr val="FFFF00"/>
            </a:solidFill>
          </p:spPr>
          <p:txBody>
            <a:bodyPr wrap="square">
              <a:noAutofit/>
            </a:bodyPr>
            <a:lstStyle/>
            <a:p>
              <a:pPr algn="ctr"/>
              <a:r>
                <a:rPr lang="en-US" sz="1200" dirty="0">
                  <a:solidFill>
                    <a:schemeClr val="tx1"/>
                  </a:solidFill>
                  <a:latin typeface="Arial" panose="020B0604020202020204" pitchFamily="34" charset="0"/>
                </a:rPr>
                <a:t>71.0575</a:t>
              </a:r>
              <a:r>
                <a:rPr lang="en-US" sz="1200" dirty="0" smtClean="0">
                  <a:solidFill>
                    <a:schemeClr val="tx1"/>
                  </a:solidFill>
                </a:rPr>
                <a:t> </a:t>
              </a:r>
              <a:endParaRPr lang="en-US" sz="1200" dirty="0">
                <a:solidFill>
                  <a:schemeClr val="tx1"/>
                </a:solidFill>
              </a:endParaRPr>
            </a:p>
          </p:txBody>
        </p:sp>
        <p:sp>
          <p:nvSpPr>
            <p:cNvPr id="61" name="TextBox 60"/>
            <p:cNvSpPr txBox="1"/>
            <p:nvPr/>
          </p:nvSpPr>
          <p:spPr>
            <a:xfrm>
              <a:off x="4775323" y="3399947"/>
              <a:ext cx="4520406" cy="711852"/>
            </a:xfrm>
            <a:prstGeom prst="rect">
              <a:avLst/>
            </a:prstGeom>
            <a:solidFill>
              <a:schemeClr val="bg1"/>
            </a:solidFill>
          </p:spPr>
          <p:txBody>
            <a:bodyPr wrap="square" rtlCol="0">
              <a:noAutofit/>
            </a:bodyPr>
            <a:lstStyle/>
            <a:p>
              <a:pPr algn="ctr"/>
              <a:r>
                <a:rPr lang="en-US" sz="1200" dirty="0" smtClean="0">
                  <a:solidFill>
                    <a:schemeClr val="tx1"/>
                  </a:solidFill>
                </a:rPr>
                <a:t>Latitud</a:t>
              </a:r>
            </a:p>
            <a:p>
              <a:pPr algn="ctr"/>
              <a:r>
                <a:rPr lang="es-BO" sz="1200" dirty="0" err="1" smtClean="0">
                  <a:solidFill>
                    <a:schemeClr val="tx1"/>
                  </a:solidFill>
                </a:rPr>
                <a:t>Sexagecimal</a:t>
              </a:r>
              <a:r>
                <a:rPr lang="es-BO" sz="1200" dirty="0" smtClean="0">
                  <a:solidFill>
                    <a:schemeClr val="tx1"/>
                  </a:solidFill>
                </a:rPr>
                <a:t>                    Decimal</a:t>
              </a:r>
              <a:endParaRPr lang="en-US" sz="1200" dirty="0">
                <a:solidFill>
                  <a:schemeClr val="tx1"/>
                </a:solidFill>
              </a:endParaRPr>
            </a:p>
          </p:txBody>
        </p:sp>
        <p:sp>
          <p:nvSpPr>
            <p:cNvPr id="75" name="Rectangle 74"/>
            <p:cNvSpPr/>
            <p:nvPr/>
          </p:nvSpPr>
          <p:spPr>
            <a:xfrm>
              <a:off x="4775323" y="4118762"/>
              <a:ext cx="2393895" cy="339936"/>
            </a:xfrm>
            <a:prstGeom prst="rect">
              <a:avLst/>
            </a:prstGeom>
            <a:solidFill>
              <a:srgbClr val="FFC000"/>
            </a:solidFill>
          </p:spPr>
          <p:txBody>
            <a:bodyPr wrap="square">
              <a:noAutofit/>
            </a:bodyPr>
            <a:lstStyle/>
            <a:p>
              <a:pPr algn="ctr"/>
              <a:r>
                <a:rPr lang="en-US" sz="1200" dirty="0" smtClean="0">
                  <a:solidFill>
                    <a:schemeClr val="tx1"/>
                  </a:solidFill>
                  <a:latin typeface="Arial" panose="020B0604020202020204" pitchFamily="34" charset="0"/>
                </a:rPr>
                <a:t>ꞷ=42°21’30”</a:t>
              </a:r>
              <a:r>
                <a:rPr lang="en-US" sz="1200" dirty="0" smtClean="0">
                  <a:solidFill>
                    <a:schemeClr val="tx1"/>
                  </a:solidFill>
                </a:rPr>
                <a:t> </a:t>
              </a:r>
              <a:endParaRPr lang="en-US" sz="1200" dirty="0">
                <a:solidFill>
                  <a:schemeClr val="tx1"/>
                </a:solidFill>
              </a:endParaRPr>
            </a:p>
          </p:txBody>
        </p:sp>
      </p:grpSp>
      <p:grpSp>
        <p:nvGrpSpPr>
          <p:cNvPr id="28684" name="Group 28683"/>
          <p:cNvGrpSpPr/>
          <p:nvPr/>
        </p:nvGrpSpPr>
        <p:grpSpPr>
          <a:xfrm>
            <a:off x="2846947" y="4645483"/>
            <a:ext cx="2590799" cy="699880"/>
            <a:chOff x="4775323" y="2150467"/>
            <a:chExt cx="4520407" cy="699880"/>
          </a:xfrm>
        </p:grpSpPr>
        <p:sp>
          <p:nvSpPr>
            <p:cNvPr id="28" name="TextBox 27"/>
            <p:cNvSpPr txBox="1"/>
            <p:nvPr/>
          </p:nvSpPr>
          <p:spPr>
            <a:xfrm>
              <a:off x="4775323" y="2150467"/>
              <a:ext cx="4520406" cy="461665"/>
            </a:xfrm>
            <a:prstGeom prst="rect">
              <a:avLst/>
            </a:prstGeom>
            <a:solidFill>
              <a:schemeClr val="bg1"/>
            </a:solidFill>
          </p:spPr>
          <p:txBody>
            <a:bodyPr wrap="square" rtlCol="0">
              <a:spAutoFit/>
            </a:bodyPr>
            <a:lstStyle/>
            <a:p>
              <a:pPr algn="ctr"/>
              <a:r>
                <a:rPr lang="en-US" sz="1200" dirty="0" smtClean="0">
                  <a:solidFill>
                    <a:schemeClr val="tx1"/>
                  </a:solidFill>
                </a:rPr>
                <a:t>Longitud</a:t>
              </a:r>
            </a:p>
            <a:p>
              <a:pPr algn="ctr"/>
              <a:r>
                <a:rPr lang="es-BO" sz="1200" dirty="0" err="1" smtClean="0">
                  <a:solidFill>
                    <a:schemeClr val="tx1"/>
                  </a:solidFill>
                </a:rPr>
                <a:t>Sexagecimal</a:t>
              </a:r>
              <a:r>
                <a:rPr lang="es-BO" sz="1200" dirty="0" smtClean="0">
                  <a:solidFill>
                    <a:schemeClr val="tx1"/>
                  </a:solidFill>
                </a:rPr>
                <a:t>                     Decimal</a:t>
              </a:r>
              <a:endParaRPr lang="en-US" sz="1200" dirty="0">
                <a:solidFill>
                  <a:schemeClr val="tx1"/>
                </a:solidFill>
              </a:endParaRPr>
            </a:p>
          </p:txBody>
        </p:sp>
        <p:sp>
          <p:nvSpPr>
            <p:cNvPr id="41" name="Rectangle 40"/>
            <p:cNvSpPr/>
            <p:nvPr/>
          </p:nvSpPr>
          <p:spPr>
            <a:xfrm>
              <a:off x="7163717" y="2590804"/>
              <a:ext cx="2132013" cy="259543"/>
            </a:xfrm>
            <a:prstGeom prst="rect">
              <a:avLst/>
            </a:prstGeom>
            <a:solidFill>
              <a:srgbClr val="FFFF00"/>
            </a:solidFill>
          </p:spPr>
          <p:txBody>
            <a:bodyPr wrap="square">
              <a:noAutofit/>
            </a:bodyPr>
            <a:lstStyle/>
            <a:p>
              <a:r>
                <a:rPr lang="en-US" sz="1200" dirty="0">
                  <a:solidFill>
                    <a:schemeClr val="tx1"/>
                  </a:solidFill>
                  <a:latin typeface="Arial" panose="020B0604020202020204" pitchFamily="34" charset="0"/>
                </a:rPr>
                <a:t>42.35833333</a:t>
              </a:r>
              <a:r>
                <a:rPr lang="en-US" sz="1200" dirty="0" smtClean="0">
                  <a:solidFill>
                    <a:schemeClr val="tx1"/>
                  </a:solidFill>
                </a:rPr>
                <a:t> </a:t>
              </a:r>
              <a:endParaRPr lang="en-US" sz="1200" dirty="0">
                <a:solidFill>
                  <a:schemeClr val="tx1"/>
                </a:solidFill>
              </a:endParaRPr>
            </a:p>
          </p:txBody>
        </p:sp>
        <p:sp>
          <p:nvSpPr>
            <p:cNvPr id="76" name="Rectangle 75"/>
            <p:cNvSpPr/>
            <p:nvPr/>
          </p:nvSpPr>
          <p:spPr>
            <a:xfrm>
              <a:off x="4775325" y="2595953"/>
              <a:ext cx="2388394" cy="254394"/>
            </a:xfrm>
            <a:prstGeom prst="rect">
              <a:avLst/>
            </a:prstGeom>
            <a:solidFill>
              <a:schemeClr val="accent1">
                <a:lumMod val="60000"/>
                <a:lumOff val="40000"/>
              </a:schemeClr>
            </a:solidFill>
          </p:spPr>
          <p:txBody>
            <a:bodyPr wrap="square">
              <a:noAutofit/>
            </a:bodyPr>
            <a:lstStyle/>
            <a:p>
              <a:pPr algn="ctr"/>
              <a:r>
                <a:rPr lang="he-IL" sz="1200" dirty="0" smtClean="0">
                  <a:solidFill>
                    <a:schemeClr val="tx1"/>
                  </a:solidFill>
                  <a:latin typeface="Arial" panose="020B0604020202020204" pitchFamily="34" charset="0"/>
                </a:rPr>
                <a:t>ג</a:t>
              </a:r>
              <a:r>
                <a:rPr lang="en-US" sz="1200" dirty="0" smtClean="0">
                  <a:solidFill>
                    <a:schemeClr val="tx1"/>
                  </a:solidFill>
                  <a:latin typeface="Arial" panose="020B0604020202020204" pitchFamily="34" charset="0"/>
                </a:rPr>
                <a:t>=71°03’27”</a:t>
              </a:r>
              <a:r>
                <a:rPr lang="en-US" sz="1200" dirty="0" smtClean="0">
                  <a:solidFill>
                    <a:schemeClr val="tx1"/>
                  </a:solidFill>
                </a:rPr>
                <a:t>  </a:t>
              </a:r>
              <a:endParaRPr lang="en-US" sz="1200" dirty="0">
                <a:solidFill>
                  <a:schemeClr val="tx1"/>
                </a:solidFill>
              </a:endParaRPr>
            </a:p>
          </p:txBody>
        </p:sp>
      </p:grpSp>
      <p:sp>
        <p:nvSpPr>
          <p:cNvPr id="28690" name="Rectangle 28689"/>
          <p:cNvSpPr/>
          <p:nvPr/>
        </p:nvSpPr>
        <p:spPr>
          <a:xfrm>
            <a:off x="2247900" y="1723856"/>
            <a:ext cx="1410964" cy="461665"/>
          </a:xfrm>
          <a:prstGeom prst="rect">
            <a:avLst/>
          </a:prstGeom>
        </p:spPr>
        <p:txBody>
          <a:bodyPr wrap="none">
            <a:spAutoFit/>
          </a:bodyPr>
          <a:lstStyle/>
          <a:p>
            <a:r>
              <a:rPr lang="en-US" dirty="0" smtClean="0">
                <a:latin typeface="Arial" panose="020B0604020202020204" pitchFamily="34" charset="0"/>
              </a:rPr>
              <a:t>P= (</a:t>
            </a:r>
            <a:r>
              <a:rPr lang="he-IL" dirty="0" smtClean="0">
                <a:latin typeface="Arial" panose="020B0604020202020204" pitchFamily="34" charset="0"/>
              </a:rPr>
              <a:t>ג </a:t>
            </a:r>
            <a:r>
              <a:rPr lang="en-US" dirty="0" smtClean="0">
                <a:latin typeface="Arial" panose="020B0604020202020204" pitchFamily="34" charset="0"/>
              </a:rPr>
              <a:t>, ꞷ)</a:t>
            </a:r>
            <a:endParaRPr lang="en-US" dirty="0"/>
          </a:p>
        </p:txBody>
      </p:sp>
      <p:sp>
        <p:nvSpPr>
          <p:cNvPr id="93" name="Rectangle 92"/>
          <p:cNvSpPr/>
          <p:nvPr/>
        </p:nvSpPr>
        <p:spPr>
          <a:xfrm>
            <a:off x="4233543" y="1514545"/>
            <a:ext cx="2388394" cy="425640"/>
          </a:xfrm>
          <a:prstGeom prst="rect">
            <a:avLst/>
          </a:prstGeom>
          <a:solidFill>
            <a:schemeClr val="accent1">
              <a:lumMod val="60000"/>
              <a:lumOff val="40000"/>
            </a:schemeClr>
          </a:solidFill>
        </p:spPr>
        <p:txBody>
          <a:bodyPr wrap="square">
            <a:noAutofit/>
          </a:bodyPr>
          <a:lstStyle/>
          <a:p>
            <a:pPr algn="ctr"/>
            <a:r>
              <a:rPr lang="he-IL" dirty="0" smtClean="0">
                <a:solidFill>
                  <a:schemeClr val="tx1"/>
                </a:solidFill>
                <a:latin typeface="Arial" panose="020B0604020202020204" pitchFamily="34" charset="0"/>
              </a:rPr>
              <a:t>ג</a:t>
            </a:r>
            <a:r>
              <a:rPr lang="en-US" dirty="0" smtClean="0">
                <a:solidFill>
                  <a:schemeClr val="tx1"/>
                </a:solidFill>
                <a:latin typeface="Arial" panose="020B0604020202020204" pitchFamily="34" charset="0"/>
              </a:rPr>
              <a:t>=71°03’27”E</a:t>
            </a:r>
            <a:r>
              <a:rPr lang="en-US" dirty="0" smtClean="0">
                <a:solidFill>
                  <a:schemeClr val="tx1"/>
                </a:solidFill>
              </a:rPr>
              <a:t>  </a:t>
            </a:r>
            <a:endParaRPr lang="en-US" dirty="0">
              <a:solidFill>
                <a:schemeClr val="tx1"/>
              </a:solidFill>
            </a:endParaRPr>
          </a:p>
        </p:txBody>
      </p:sp>
      <p:sp>
        <p:nvSpPr>
          <p:cNvPr id="94" name="Rectangle 93"/>
          <p:cNvSpPr/>
          <p:nvPr/>
        </p:nvSpPr>
        <p:spPr>
          <a:xfrm>
            <a:off x="4233543" y="2076337"/>
            <a:ext cx="2388394" cy="364568"/>
          </a:xfrm>
          <a:prstGeom prst="rect">
            <a:avLst/>
          </a:prstGeom>
          <a:solidFill>
            <a:srgbClr val="FFC000"/>
          </a:solidFill>
        </p:spPr>
        <p:txBody>
          <a:bodyPr wrap="square">
            <a:noAutofit/>
          </a:bodyPr>
          <a:lstStyle/>
          <a:p>
            <a:pPr algn="ctr"/>
            <a:r>
              <a:rPr lang="en-US" dirty="0" smtClean="0">
                <a:solidFill>
                  <a:schemeClr val="tx1"/>
                </a:solidFill>
                <a:latin typeface="Arial" panose="020B0604020202020204" pitchFamily="34" charset="0"/>
              </a:rPr>
              <a:t>ꞷ=42°21’30”N</a:t>
            </a:r>
            <a:r>
              <a:rPr lang="en-US" dirty="0" smtClean="0">
                <a:solidFill>
                  <a:schemeClr val="tx1"/>
                </a:solidFill>
              </a:rPr>
              <a:t> </a:t>
            </a:r>
            <a:endParaRPr lang="en-US" dirty="0">
              <a:solidFill>
                <a:schemeClr val="tx1"/>
              </a:solidFill>
            </a:endParaRPr>
          </a:p>
        </p:txBody>
      </p:sp>
      <p:sp>
        <p:nvSpPr>
          <p:cNvPr id="105" name="TextBox 104"/>
          <p:cNvSpPr txBox="1"/>
          <p:nvPr/>
        </p:nvSpPr>
        <p:spPr>
          <a:xfrm>
            <a:off x="6728129" y="1508797"/>
            <a:ext cx="2110976" cy="461665"/>
          </a:xfrm>
          <a:prstGeom prst="rect">
            <a:avLst/>
          </a:prstGeom>
          <a:solidFill>
            <a:schemeClr val="bg1"/>
          </a:solidFill>
        </p:spPr>
        <p:txBody>
          <a:bodyPr wrap="square" rtlCol="0">
            <a:spAutoFit/>
          </a:bodyPr>
          <a:lstStyle/>
          <a:p>
            <a:pPr algn="ctr"/>
            <a:r>
              <a:rPr lang="en-US" dirty="0" smtClean="0">
                <a:solidFill>
                  <a:schemeClr val="tx1"/>
                </a:solidFill>
              </a:rPr>
              <a:t>Longitud</a:t>
            </a:r>
          </a:p>
        </p:txBody>
      </p:sp>
      <p:sp>
        <p:nvSpPr>
          <p:cNvPr id="106" name="TextBox 105"/>
          <p:cNvSpPr txBox="1"/>
          <p:nvPr/>
        </p:nvSpPr>
        <p:spPr>
          <a:xfrm>
            <a:off x="6714886" y="2069274"/>
            <a:ext cx="2110976" cy="371632"/>
          </a:xfrm>
          <a:prstGeom prst="rect">
            <a:avLst/>
          </a:prstGeom>
          <a:solidFill>
            <a:schemeClr val="bg1"/>
          </a:solidFill>
        </p:spPr>
        <p:txBody>
          <a:bodyPr wrap="square" rtlCol="0">
            <a:noAutofit/>
          </a:bodyPr>
          <a:lstStyle/>
          <a:p>
            <a:pPr algn="ctr"/>
            <a:r>
              <a:rPr lang="en-US" dirty="0" smtClean="0">
                <a:solidFill>
                  <a:schemeClr val="tx1"/>
                </a:solidFill>
              </a:rPr>
              <a:t>Latitud</a:t>
            </a:r>
          </a:p>
        </p:txBody>
      </p:sp>
      <p:sp>
        <p:nvSpPr>
          <p:cNvPr id="29" name="Rectangle 8"/>
          <p:cNvSpPr>
            <a:spLocks noChangeArrowheads="1"/>
          </p:cNvSpPr>
          <p:nvPr/>
        </p:nvSpPr>
        <p:spPr bwMode="auto">
          <a:xfrm>
            <a:off x="1958522" y="912168"/>
            <a:ext cx="5715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2400">
                <a:solidFill>
                  <a:schemeClr val="bg1"/>
                </a:solidFill>
                <a:latin typeface="Tahoma" panose="020B0604030504040204" pitchFamily="34" charset="0"/>
              </a:defRPr>
            </a:lvl1pPr>
            <a:lvl2pPr marL="742950" indent="-285750">
              <a:spcBef>
                <a:spcPct val="20000"/>
              </a:spcBef>
              <a:buChar char="–"/>
              <a:defRPr sz="2000">
                <a:solidFill>
                  <a:schemeClr val="bg1"/>
                </a:solidFill>
                <a:latin typeface="Tahoma" panose="020B0604030504040204" pitchFamily="34" charset="0"/>
              </a:defRPr>
            </a:lvl2pPr>
            <a:lvl3pPr marL="1143000" indent="-228600">
              <a:spcBef>
                <a:spcPct val="20000"/>
              </a:spcBef>
              <a:buChar char="•"/>
              <a:defRPr>
                <a:solidFill>
                  <a:schemeClr val="bg1"/>
                </a:solidFill>
                <a:latin typeface="Tahoma" panose="020B0604030504040204" pitchFamily="34" charset="0"/>
              </a:defRPr>
            </a:lvl3pPr>
            <a:lvl4pPr marL="1600200" indent="-228600">
              <a:spcBef>
                <a:spcPct val="20000"/>
              </a:spcBef>
              <a:buChar char="–"/>
              <a:defRPr sz="1600">
                <a:solidFill>
                  <a:schemeClr val="bg1"/>
                </a:solidFill>
                <a:latin typeface="Tahoma" panose="020B0604030504040204" pitchFamily="34" charset="0"/>
              </a:defRPr>
            </a:lvl4pPr>
            <a:lvl5pPr marL="2057400" indent="-228600">
              <a:spcBef>
                <a:spcPct val="20000"/>
              </a:spcBef>
              <a:buChar char="»"/>
              <a:defRPr sz="1600">
                <a:solidFill>
                  <a:schemeClr val="bg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bg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bg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bg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bg1"/>
                </a:solidFill>
                <a:latin typeface="Tahoma" panose="020B0604030504040204" pitchFamily="34" charset="0"/>
              </a:defRPr>
            </a:lvl9pPr>
          </a:lstStyle>
          <a:p>
            <a:pPr eaLnBrk="1" hangingPunct="1">
              <a:spcBef>
                <a:spcPct val="0"/>
              </a:spcBef>
              <a:buFontTx/>
              <a:buNone/>
            </a:pPr>
            <a:r>
              <a:rPr lang="en-US" altLang="es-BO" b="1" dirty="0" smtClean="0">
                <a:solidFill>
                  <a:srgbClr val="FFFF00"/>
                </a:solidFill>
                <a:latin typeface="Times New Roman" panose="02020603050405020304" pitchFamily="18" charset="0"/>
              </a:rPr>
              <a:t>Conversion de </a:t>
            </a:r>
            <a:r>
              <a:rPr lang="en-US" altLang="es-BO" b="1" dirty="0" err="1" smtClean="0">
                <a:solidFill>
                  <a:srgbClr val="FFFF00"/>
                </a:solidFill>
                <a:latin typeface="Times New Roman" panose="02020603050405020304" pitchFamily="18" charset="0"/>
              </a:rPr>
              <a:t>Sexagecimal</a:t>
            </a:r>
            <a:r>
              <a:rPr lang="en-US" altLang="es-BO" b="1" dirty="0" smtClean="0">
                <a:solidFill>
                  <a:srgbClr val="FFFF00"/>
                </a:solidFill>
                <a:latin typeface="Times New Roman" panose="02020603050405020304" pitchFamily="18" charset="0"/>
              </a:rPr>
              <a:t> a Decimal</a:t>
            </a:r>
            <a:r>
              <a:rPr lang="en-US" altLang="es-BO" dirty="0" smtClean="0">
                <a:latin typeface="Times New Roman" panose="02020603050405020304" pitchFamily="18" charset="0"/>
              </a:rPr>
              <a:t> </a:t>
            </a:r>
            <a:endParaRPr lang="en-US" altLang="es-BO" dirty="0">
              <a:latin typeface="Times New Roman" panose="02020603050405020304" pitchFamily="18" charset="0"/>
            </a:endParaRPr>
          </a:p>
        </p:txBody>
      </p:sp>
      <p:sp>
        <p:nvSpPr>
          <p:cNvPr id="3" name="Left Brace 2"/>
          <p:cNvSpPr/>
          <p:nvPr/>
        </p:nvSpPr>
        <p:spPr bwMode="auto">
          <a:xfrm>
            <a:off x="3658864" y="1490721"/>
            <a:ext cx="311155" cy="930169"/>
          </a:xfrm>
          <a:prstGeom prst="leftBrace">
            <a:avLst/>
          </a:pr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smtClean="0">
              <a:ln>
                <a:noFill/>
              </a:ln>
              <a:solidFill>
                <a:schemeClr val="bg1"/>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24057349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marL="381000" indent="-381000" algn="l" eaLnBrk="1" hangingPunct="1"/>
            <a:r>
              <a:rPr lang="es-BO" altLang="es-BO" dirty="0"/>
              <a:t>Sistemas de Coordenadas Geográficas.</a:t>
            </a:r>
            <a:endParaRPr lang="es-ES" altLang="es-BO" dirty="0" smtClean="0"/>
          </a:p>
        </p:txBody>
      </p:sp>
      <p:sp>
        <p:nvSpPr>
          <p:cNvPr id="272388" name="Rectangle 4"/>
          <p:cNvSpPr>
            <a:spLocks noChangeArrowheads="1"/>
          </p:cNvSpPr>
          <p:nvPr/>
        </p:nvSpPr>
        <p:spPr bwMode="auto">
          <a:xfrm>
            <a:off x="2095500" y="990600"/>
            <a:ext cx="79216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pPr marL="576263" indent="-576263" algn="just" eaLnBrk="1" hangingPunct="1">
              <a:spcBef>
                <a:spcPct val="20000"/>
              </a:spcBef>
              <a:buFont typeface="Wingdings" pitchFamily="2" charset="2"/>
              <a:buNone/>
              <a:defRPr/>
            </a:pPr>
            <a:endParaRPr lang="es-ES_tradnl" b="1" dirty="0">
              <a:effectLst>
                <a:outerShdw blurRad="38100" dist="38100" dir="2700000" algn="tl">
                  <a:srgbClr val="C0C0C0"/>
                </a:outerShdw>
              </a:effectLst>
              <a:latin typeface="Tahoma" pitchFamily="34" charset="0"/>
            </a:endParaRPr>
          </a:p>
        </p:txBody>
      </p:sp>
      <p:sp>
        <p:nvSpPr>
          <p:cNvPr id="15365" name="AutoShape 7" descr="120px-Geographical1">
            <a:hlinkClick r:id="rId2"/>
          </p:cNvPr>
          <p:cNvSpPr>
            <a:spLocks noChangeAspect="1" noChangeArrowheads="1"/>
          </p:cNvSpPr>
          <p:nvPr/>
        </p:nvSpPr>
        <p:spPr bwMode="auto">
          <a:xfrm>
            <a:off x="4457700" y="2846388"/>
            <a:ext cx="1371600"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bg1"/>
                </a:solidFill>
                <a:latin typeface="Tahoma" panose="020B0604030504040204" pitchFamily="34" charset="0"/>
              </a:defRPr>
            </a:lvl1pPr>
            <a:lvl2pPr marL="742950" indent="-285750">
              <a:spcBef>
                <a:spcPct val="20000"/>
              </a:spcBef>
              <a:buChar char="–"/>
              <a:defRPr sz="2000">
                <a:solidFill>
                  <a:schemeClr val="bg1"/>
                </a:solidFill>
                <a:latin typeface="Tahoma" panose="020B0604030504040204" pitchFamily="34" charset="0"/>
              </a:defRPr>
            </a:lvl2pPr>
            <a:lvl3pPr marL="1143000" indent="-228600">
              <a:spcBef>
                <a:spcPct val="20000"/>
              </a:spcBef>
              <a:buChar char="•"/>
              <a:defRPr>
                <a:solidFill>
                  <a:schemeClr val="bg1"/>
                </a:solidFill>
                <a:latin typeface="Tahoma" panose="020B0604030504040204" pitchFamily="34" charset="0"/>
              </a:defRPr>
            </a:lvl3pPr>
            <a:lvl4pPr marL="1600200" indent="-228600">
              <a:spcBef>
                <a:spcPct val="20000"/>
              </a:spcBef>
              <a:buChar char="–"/>
              <a:defRPr sz="1600">
                <a:solidFill>
                  <a:schemeClr val="bg1"/>
                </a:solidFill>
                <a:latin typeface="Tahoma" panose="020B0604030504040204" pitchFamily="34" charset="0"/>
              </a:defRPr>
            </a:lvl4pPr>
            <a:lvl5pPr marL="2057400" indent="-228600">
              <a:spcBef>
                <a:spcPct val="20000"/>
              </a:spcBef>
              <a:buChar char="»"/>
              <a:defRPr sz="1600">
                <a:solidFill>
                  <a:schemeClr val="bg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bg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bg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bg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bg1"/>
                </a:solidFill>
                <a:latin typeface="Tahoma" panose="020B0604030504040204" pitchFamily="34" charset="0"/>
              </a:defRPr>
            </a:lvl9pPr>
          </a:lstStyle>
          <a:p>
            <a:pPr eaLnBrk="1" hangingPunct="1">
              <a:spcBef>
                <a:spcPct val="50000"/>
              </a:spcBef>
              <a:buFontTx/>
              <a:buNone/>
            </a:pPr>
            <a:endParaRPr lang="es-MX" altLang="es-BO">
              <a:latin typeface="Times New Roman" panose="02020603050405020304" pitchFamily="18" charset="0"/>
            </a:endParaRPr>
          </a:p>
        </p:txBody>
      </p:sp>
      <p:sp>
        <p:nvSpPr>
          <p:cNvPr id="15366" name="AutoShape 8" descr="120px-Geographical1">
            <a:hlinkClick r:id="rId2"/>
          </p:cNvPr>
          <p:cNvSpPr>
            <a:spLocks noChangeAspect="1" noChangeArrowheads="1"/>
          </p:cNvSpPr>
          <p:nvPr/>
        </p:nvSpPr>
        <p:spPr bwMode="auto">
          <a:xfrm>
            <a:off x="4457700" y="2846388"/>
            <a:ext cx="1371600"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bg1"/>
                </a:solidFill>
                <a:latin typeface="Tahoma" panose="020B0604030504040204" pitchFamily="34" charset="0"/>
              </a:defRPr>
            </a:lvl1pPr>
            <a:lvl2pPr marL="742950" indent="-285750">
              <a:spcBef>
                <a:spcPct val="20000"/>
              </a:spcBef>
              <a:buChar char="–"/>
              <a:defRPr sz="2000">
                <a:solidFill>
                  <a:schemeClr val="bg1"/>
                </a:solidFill>
                <a:latin typeface="Tahoma" panose="020B0604030504040204" pitchFamily="34" charset="0"/>
              </a:defRPr>
            </a:lvl2pPr>
            <a:lvl3pPr marL="1143000" indent="-228600">
              <a:spcBef>
                <a:spcPct val="20000"/>
              </a:spcBef>
              <a:buChar char="•"/>
              <a:defRPr>
                <a:solidFill>
                  <a:schemeClr val="bg1"/>
                </a:solidFill>
                <a:latin typeface="Tahoma" panose="020B0604030504040204" pitchFamily="34" charset="0"/>
              </a:defRPr>
            </a:lvl3pPr>
            <a:lvl4pPr marL="1600200" indent="-228600">
              <a:spcBef>
                <a:spcPct val="20000"/>
              </a:spcBef>
              <a:buChar char="–"/>
              <a:defRPr sz="1600">
                <a:solidFill>
                  <a:schemeClr val="bg1"/>
                </a:solidFill>
                <a:latin typeface="Tahoma" panose="020B0604030504040204" pitchFamily="34" charset="0"/>
              </a:defRPr>
            </a:lvl4pPr>
            <a:lvl5pPr marL="2057400" indent="-228600">
              <a:spcBef>
                <a:spcPct val="20000"/>
              </a:spcBef>
              <a:buChar char="»"/>
              <a:defRPr sz="1600">
                <a:solidFill>
                  <a:schemeClr val="bg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bg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bg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bg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bg1"/>
                </a:solidFill>
                <a:latin typeface="Tahoma" panose="020B0604030504040204" pitchFamily="34" charset="0"/>
              </a:defRPr>
            </a:lvl9pPr>
          </a:lstStyle>
          <a:p>
            <a:pPr eaLnBrk="1" hangingPunct="1">
              <a:spcBef>
                <a:spcPct val="50000"/>
              </a:spcBef>
              <a:buFontTx/>
              <a:buNone/>
            </a:pPr>
            <a:endParaRPr lang="es-MX" altLang="es-BO">
              <a:latin typeface="Times New Roman" panose="02020603050405020304" pitchFamily="18" charset="0"/>
            </a:endParaRPr>
          </a:p>
        </p:txBody>
      </p:sp>
      <p:pic>
        <p:nvPicPr>
          <p:cNvPr id="15367" name="Picture 11" descr="Imagen:WorldMapLongLat-eq-circles-tropics-n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25" y="1589087"/>
            <a:ext cx="9677400" cy="474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2396" name="Line 12"/>
          <p:cNvSpPr>
            <a:spLocks noChangeShapeType="1"/>
          </p:cNvSpPr>
          <p:nvPr/>
        </p:nvSpPr>
        <p:spPr bwMode="auto">
          <a:xfrm>
            <a:off x="723900" y="3962400"/>
            <a:ext cx="8382000" cy="0"/>
          </a:xfrm>
          <a:prstGeom prst="line">
            <a:avLst/>
          </a:prstGeom>
          <a:noFill/>
          <a:ln w="69850">
            <a:solidFill>
              <a:srgbClr val="FF000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72401" name="Freeform 17"/>
          <p:cNvSpPr>
            <a:spLocks/>
          </p:cNvSpPr>
          <p:nvPr/>
        </p:nvSpPr>
        <p:spPr bwMode="auto">
          <a:xfrm>
            <a:off x="4610100" y="1905000"/>
            <a:ext cx="155575" cy="4201997"/>
          </a:xfrm>
          <a:custGeom>
            <a:avLst/>
            <a:gdLst>
              <a:gd name="T0" fmla="*/ 2147483646 w 106"/>
              <a:gd name="T1" fmla="*/ 0 h 2656"/>
              <a:gd name="T2" fmla="*/ 2147483646 w 106"/>
              <a:gd name="T3" fmla="*/ 2147483646 h 2656"/>
              <a:gd name="T4" fmla="*/ 2147483646 w 106"/>
              <a:gd name="T5" fmla="*/ 2147483646 h 2656"/>
              <a:gd name="T6" fmla="*/ 2147483646 w 106"/>
              <a:gd name="T7" fmla="*/ 2147483646 h 2656"/>
              <a:gd name="T8" fmla="*/ 2147483646 w 106"/>
              <a:gd name="T9" fmla="*/ 2147483646 h 2656"/>
              <a:gd name="T10" fmla="*/ 2147483646 w 106"/>
              <a:gd name="T11" fmla="*/ 2147483646 h 2656"/>
              <a:gd name="T12" fmla="*/ 2147483646 w 106"/>
              <a:gd name="T13" fmla="*/ 2147483646 h 265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6" h="2656">
                <a:moveTo>
                  <a:pt x="90" y="0"/>
                </a:moveTo>
                <a:cubicBezTo>
                  <a:pt x="76" y="55"/>
                  <a:pt x="76" y="114"/>
                  <a:pt x="58" y="168"/>
                </a:cubicBezTo>
                <a:cubicBezTo>
                  <a:pt x="51" y="318"/>
                  <a:pt x="43" y="468"/>
                  <a:pt x="18" y="616"/>
                </a:cubicBezTo>
                <a:cubicBezTo>
                  <a:pt x="27" y="816"/>
                  <a:pt x="21" y="1015"/>
                  <a:pt x="26" y="1216"/>
                </a:cubicBezTo>
                <a:cubicBezTo>
                  <a:pt x="36" y="1652"/>
                  <a:pt x="0" y="1497"/>
                  <a:pt x="42" y="1664"/>
                </a:cubicBezTo>
                <a:cubicBezTo>
                  <a:pt x="44" y="1790"/>
                  <a:pt x="25" y="2189"/>
                  <a:pt x="66" y="2352"/>
                </a:cubicBezTo>
                <a:cubicBezTo>
                  <a:pt x="74" y="2451"/>
                  <a:pt x="106" y="2558"/>
                  <a:pt x="106" y="2656"/>
                </a:cubicBezTo>
              </a:path>
            </a:pathLst>
          </a:custGeom>
          <a:noFill/>
          <a:ln w="69850" cap="flat" cmpd="sng">
            <a:solidFill>
              <a:srgbClr val="0000FF"/>
            </a:solidFill>
            <a:prstDash val="sys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15" name="Rectangle 8"/>
          <p:cNvSpPr>
            <a:spLocks noChangeArrowheads="1"/>
          </p:cNvSpPr>
          <p:nvPr/>
        </p:nvSpPr>
        <p:spPr bwMode="auto">
          <a:xfrm>
            <a:off x="1016760" y="962145"/>
            <a:ext cx="988225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ct val="20000"/>
              </a:spcBef>
              <a:buChar char="•"/>
              <a:defRPr sz="2400">
                <a:solidFill>
                  <a:schemeClr val="bg1"/>
                </a:solidFill>
                <a:latin typeface="Tahoma" panose="020B0604030504040204" pitchFamily="34" charset="0"/>
              </a:defRPr>
            </a:lvl1pPr>
            <a:lvl2pPr marL="742950" indent="-285750">
              <a:spcBef>
                <a:spcPct val="20000"/>
              </a:spcBef>
              <a:buChar char="–"/>
              <a:defRPr sz="2000">
                <a:solidFill>
                  <a:schemeClr val="bg1"/>
                </a:solidFill>
                <a:latin typeface="Tahoma" panose="020B0604030504040204" pitchFamily="34" charset="0"/>
              </a:defRPr>
            </a:lvl2pPr>
            <a:lvl3pPr marL="1143000" indent="-228600">
              <a:spcBef>
                <a:spcPct val="20000"/>
              </a:spcBef>
              <a:buChar char="•"/>
              <a:defRPr>
                <a:solidFill>
                  <a:schemeClr val="bg1"/>
                </a:solidFill>
                <a:latin typeface="Tahoma" panose="020B0604030504040204" pitchFamily="34" charset="0"/>
              </a:defRPr>
            </a:lvl3pPr>
            <a:lvl4pPr marL="1600200" indent="-228600">
              <a:spcBef>
                <a:spcPct val="20000"/>
              </a:spcBef>
              <a:buChar char="–"/>
              <a:defRPr sz="1600">
                <a:solidFill>
                  <a:schemeClr val="bg1"/>
                </a:solidFill>
                <a:latin typeface="Tahoma" panose="020B0604030504040204" pitchFamily="34" charset="0"/>
              </a:defRPr>
            </a:lvl4pPr>
            <a:lvl5pPr marL="2057400" indent="-228600">
              <a:spcBef>
                <a:spcPct val="20000"/>
              </a:spcBef>
              <a:buChar char="»"/>
              <a:defRPr sz="1600">
                <a:solidFill>
                  <a:schemeClr val="bg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bg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bg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bg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bg1"/>
                </a:solidFill>
                <a:latin typeface="Tahoma" panose="020B0604030504040204" pitchFamily="34" charset="0"/>
              </a:defRPr>
            </a:lvl9pPr>
          </a:lstStyle>
          <a:p>
            <a:pPr eaLnBrk="1" hangingPunct="1">
              <a:spcBef>
                <a:spcPct val="0"/>
              </a:spcBef>
              <a:buFontTx/>
              <a:buNone/>
            </a:pPr>
            <a:r>
              <a:rPr lang="en-US" altLang="es-BO" b="1" dirty="0" smtClean="0">
                <a:solidFill>
                  <a:srgbClr val="FFFF00"/>
                </a:solidFill>
                <a:latin typeface="Times New Roman" panose="02020603050405020304" pitchFamily="18" charset="0"/>
              </a:rPr>
              <a:t>¿</a:t>
            </a:r>
            <a:r>
              <a:rPr lang="en-US" altLang="es-BO" b="1" dirty="0" err="1" smtClean="0">
                <a:solidFill>
                  <a:srgbClr val="FFFF00"/>
                </a:solidFill>
                <a:latin typeface="Times New Roman" panose="02020603050405020304" pitchFamily="18" charset="0"/>
              </a:rPr>
              <a:t>donde</a:t>
            </a:r>
            <a:r>
              <a:rPr lang="en-US" altLang="es-BO" b="1" dirty="0" smtClean="0">
                <a:solidFill>
                  <a:srgbClr val="FFFF00"/>
                </a:solidFill>
                <a:latin typeface="Times New Roman" panose="02020603050405020304" pitchFamily="18" charset="0"/>
              </a:rPr>
              <a:t> se encuentra Bolivia?.</a:t>
            </a:r>
            <a:r>
              <a:rPr lang="en-US" altLang="es-BO" dirty="0" smtClean="0">
                <a:latin typeface="Times New Roman" panose="02020603050405020304" pitchFamily="18" charset="0"/>
              </a:rPr>
              <a:t> </a:t>
            </a:r>
            <a:endParaRPr lang="en-US" altLang="es-BO" dirty="0">
              <a:latin typeface="Times New Roman" panose="02020603050405020304" pitchFamily="18" charset="0"/>
            </a:endParaRPr>
          </a:p>
        </p:txBody>
      </p:sp>
      <p:sp>
        <p:nvSpPr>
          <p:cNvPr id="16" name="Text Box 24"/>
          <p:cNvSpPr txBox="1">
            <a:spLocks noChangeArrowheads="1"/>
          </p:cNvSpPr>
          <p:nvPr/>
        </p:nvSpPr>
        <p:spPr bwMode="auto">
          <a:xfrm>
            <a:off x="318368" y="1579448"/>
            <a:ext cx="2992159" cy="1200329"/>
          </a:xfrm>
          <a:prstGeom prst="rect">
            <a:avLst/>
          </a:prstGeom>
          <a:solidFill>
            <a:srgbClr val="C0C0C0"/>
          </a:solidFill>
          <a:ln>
            <a:noFill/>
          </a:ln>
          <a:effectLst/>
          <a:extLs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2400">
                <a:solidFill>
                  <a:schemeClr val="bg1"/>
                </a:solidFill>
                <a:latin typeface="Tahoma" panose="020B0604030504040204" pitchFamily="34" charset="0"/>
              </a:defRPr>
            </a:lvl1pPr>
            <a:lvl2pPr marL="742950" indent="-285750">
              <a:spcBef>
                <a:spcPct val="20000"/>
              </a:spcBef>
              <a:buChar char="–"/>
              <a:defRPr sz="2000">
                <a:solidFill>
                  <a:schemeClr val="bg1"/>
                </a:solidFill>
                <a:latin typeface="Tahoma" panose="020B0604030504040204" pitchFamily="34" charset="0"/>
              </a:defRPr>
            </a:lvl2pPr>
            <a:lvl3pPr marL="1143000" indent="-228600">
              <a:spcBef>
                <a:spcPct val="20000"/>
              </a:spcBef>
              <a:buChar char="•"/>
              <a:defRPr>
                <a:solidFill>
                  <a:schemeClr val="bg1"/>
                </a:solidFill>
                <a:latin typeface="Tahoma" panose="020B0604030504040204" pitchFamily="34" charset="0"/>
              </a:defRPr>
            </a:lvl3pPr>
            <a:lvl4pPr marL="1600200" indent="-228600">
              <a:spcBef>
                <a:spcPct val="20000"/>
              </a:spcBef>
              <a:buChar char="–"/>
              <a:defRPr sz="1600">
                <a:solidFill>
                  <a:schemeClr val="bg1"/>
                </a:solidFill>
                <a:latin typeface="Tahoma" panose="020B0604030504040204" pitchFamily="34" charset="0"/>
              </a:defRPr>
            </a:lvl4pPr>
            <a:lvl5pPr marL="2057400" indent="-228600">
              <a:spcBef>
                <a:spcPct val="20000"/>
              </a:spcBef>
              <a:buChar char="»"/>
              <a:defRPr sz="1600">
                <a:solidFill>
                  <a:schemeClr val="bg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bg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bg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bg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bg1"/>
                </a:solidFill>
                <a:latin typeface="Tahoma" panose="020B0604030504040204" pitchFamily="34" charset="0"/>
              </a:defRPr>
            </a:lvl9pPr>
          </a:lstStyle>
          <a:p>
            <a:pPr eaLnBrk="1" hangingPunct="1">
              <a:spcBef>
                <a:spcPct val="50000"/>
              </a:spcBef>
              <a:buFontTx/>
              <a:buNone/>
            </a:pPr>
            <a:r>
              <a:rPr lang="en-US" altLang="es-BO" sz="1800" dirty="0">
                <a:solidFill>
                  <a:schemeClr val="tx1"/>
                </a:solidFill>
                <a:latin typeface="Times New Roman" panose="02020603050405020304" pitchFamily="18" charset="0"/>
              </a:rPr>
              <a:t>Bolivia se encuentra ubicada entre los 57º26' y 69º38' de </a:t>
            </a:r>
            <a:r>
              <a:rPr lang="en-US" altLang="es-BO" sz="1800" dirty="0" smtClean="0">
                <a:solidFill>
                  <a:schemeClr val="tx1"/>
                </a:solidFill>
                <a:latin typeface="Times New Roman" panose="02020603050405020304" pitchFamily="18" charset="0"/>
              </a:rPr>
              <a:t>Longitud Occidental </a:t>
            </a:r>
            <a:r>
              <a:rPr lang="en-US" altLang="es-BO" sz="1800" dirty="0">
                <a:solidFill>
                  <a:schemeClr val="tx1"/>
                </a:solidFill>
                <a:latin typeface="Times New Roman" panose="02020603050405020304" pitchFamily="18" charset="0"/>
              </a:rPr>
              <a:t>del </a:t>
            </a:r>
            <a:r>
              <a:rPr lang="en-US" altLang="es-BO" sz="1800" dirty="0" smtClean="0">
                <a:solidFill>
                  <a:schemeClr val="tx1"/>
                </a:solidFill>
                <a:latin typeface="Times New Roman" panose="02020603050405020304" pitchFamily="18" charset="0"/>
              </a:rPr>
              <a:t>meridiano </a:t>
            </a:r>
            <a:r>
              <a:rPr lang="en-US" altLang="es-BO" sz="1800" dirty="0">
                <a:solidFill>
                  <a:schemeClr val="tx1"/>
                </a:solidFill>
                <a:latin typeface="Times New Roman" panose="02020603050405020304" pitchFamily="18" charset="0"/>
              </a:rPr>
              <a:t>de </a:t>
            </a:r>
            <a:r>
              <a:rPr lang="en-US" altLang="es-BO" sz="1800" dirty="0" smtClean="0">
                <a:solidFill>
                  <a:schemeClr val="tx1"/>
                </a:solidFill>
                <a:latin typeface="Times New Roman" panose="02020603050405020304" pitchFamily="18" charset="0"/>
              </a:rPr>
              <a:t>Greenwich</a:t>
            </a:r>
            <a:endParaRPr lang="en-US" altLang="es-BO" sz="1800" dirty="0">
              <a:solidFill>
                <a:schemeClr val="tx1"/>
              </a:solidFill>
              <a:latin typeface="Times New Roman" panose="02020603050405020304" pitchFamily="18" charset="0"/>
            </a:endParaRPr>
          </a:p>
        </p:txBody>
      </p:sp>
      <p:sp>
        <p:nvSpPr>
          <p:cNvPr id="3" name="Rectangle 2"/>
          <p:cNvSpPr/>
          <p:nvPr/>
        </p:nvSpPr>
        <p:spPr bwMode="auto">
          <a:xfrm>
            <a:off x="3009900" y="4253525"/>
            <a:ext cx="304800" cy="394675"/>
          </a:xfrm>
          <a:prstGeom prst="rect">
            <a:avLst/>
          </a:prstGeom>
          <a:solidFill>
            <a:srgbClr val="66FF33">
              <a:alpha val="50000"/>
            </a:srgbClr>
          </a:solidFill>
          <a:ln w="9525"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smtClean="0">
              <a:ln>
                <a:noFill/>
              </a:ln>
              <a:solidFill>
                <a:schemeClr val="bg1"/>
              </a:solidFill>
              <a:effectLst/>
              <a:latin typeface="Times New Roman" pitchFamily="18" charset="0"/>
              <a:cs typeface="Times New Roman" pitchFamily="18" charset="0"/>
            </a:endParaRPr>
          </a:p>
        </p:txBody>
      </p:sp>
      <p:cxnSp>
        <p:nvCxnSpPr>
          <p:cNvPr id="6" name="Straight Connector 5"/>
          <p:cNvCxnSpPr/>
          <p:nvPr/>
        </p:nvCxnSpPr>
        <p:spPr bwMode="auto">
          <a:xfrm flipV="1">
            <a:off x="723900" y="4219461"/>
            <a:ext cx="8305800" cy="34065"/>
          </a:xfrm>
          <a:prstGeom prst="line">
            <a:avLst/>
          </a:prstGeom>
          <a:ln w="25400" cap="flat" cmpd="sng" algn="ctr">
            <a:solidFill>
              <a:srgbClr val="FF0000"/>
            </a:solidFill>
            <a:prstDash val="dash"/>
            <a:round/>
            <a:headEnd type="none" w="med" len="med"/>
            <a:tailEnd type="none" w="med" len="med"/>
          </a:ln>
          <a:extLst/>
        </p:spPr>
        <p:style>
          <a:lnRef idx="0">
            <a:scrgbClr r="0" g="0" b="0"/>
          </a:lnRef>
          <a:fillRef idx="0">
            <a:scrgbClr r="0" g="0" b="0"/>
          </a:fillRef>
          <a:effectRef idx="0">
            <a:scrgbClr r="0" g="0" b="0"/>
          </a:effectRef>
          <a:fontRef idx="minor">
            <a:schemeClr val="tx1"/>
          </a:fontRef>
        </p:style>
      </p:cxnSp>
      <p:cxnSp>
        <p:nvCxnSpPr>
          <p:cNvPr id="24" name="Straight Connector 23"/>
          <p:cNvCxnSpPr/>
          <p:nvPr/>
        </p:nvCxnSpPr>
        <p:spPr bwMode="auto">
          <a:xfrm flipV="1">
            <a:off x="800100" y="4631168"/>
            <a:ext cx="8153400" cy="17033"/>
          </a:xfrm>
          <a:prstGeom prst="line">
            <a:avLst/>
          </a:prstGeom>
          <a:ln w="25400" cap="flat" cmpd="sng" algn="ctr">
            <a:solidFill>
              <a:srgbClr val="FF0000"/>
            </a:solidFill>
            <a:prstDash val="dash"/>
            <a:round/>
            <a:headEnd type="none" w="med" len="med"/>
            <a:tailEnd type="none" w="med" len="med"/>
          </a:ln>
          <a:extLst/>
        </p:spPr>
        <p:style>
          <a:lnRef idx="0">
            <a:scrgbClr r="0" g="0" b="0"/>
          </a:lnRef>
          <a:fillRef idx="0">
            <a:scrgbClr r="0" g="0" b="0"/>
          </a:fillRef>
          <a:effectRef idx="0">
            <a:scrgbClr r="0" g="0" b="0"/>
          </a:effectRef>
          <a:fontRef idx="minor">
            <a:schemeClr val="tx1"/>
          </a:fontRef>
        </p:style>
      </p:cxnSp>
      <p:grpSp>
        <p:nvGrpSpPr>
          <p:cNvPr id="14" name="Group 13"/>
          <p:cNvGrpSpPr/>
          <p:nvPr/>
        </p:nvGrpSpPr>
        <p:grpSpPr>
          <a:xfrm>
            <a:off x="3009900" y="1909965"/>
            <a:ext cx="766173" cy="4262235"/>
            <a:chOff x="3009900" y="1844762"/>
            <a:chExt cx="766173" cy="4262235"/>
          </a:xfrm>
        </p:grpSpPr>
        <p:grpSp>
          <p:nvGrpSpPr>
            <p:cNvPr id="13" name="Group 12"/>
            <p:cNvGrpSpPr/>
            <p:nvPr/>
          </p:nvGrpSpPr>
          <p:grpSpPr>
            <a:xfrm>
              <a:off x="3014073" y="1844762"/>
              <a:ext cx="762000" cy="4262235"/>
              <a:chOff x="3014073" y="1844762"/>
              <a:chExt cx="762000" cy="4262235"/>
            </a:xfrm>
          </p:grpSpPr>
          <p:sp>
            <p:nvSpPr>
              <p:cNvPr id="20" name="Freeform 15"/>
              <p:cNvSpPr>
                <a:spLocks/>
              </p:cNvSpPr>
              <p:nvPr/>
            </p:nvSpPr>
            <p:spPr bwMode="auto">
              <a:xfrm rot="10800000">
                <a:off x="3014073" y="4659198"/>
                <a:ext cx="762000" cy="1447799"/>
              </a:xfrm>
              <a:custGeom>
                <a:avLst/>
                <a:gdLst>
                  <a:gd name="T0" fmla="*/ 2147483646 w 96"/>
                  <a:gd name="T1" fmla="*/ 2147483646 h 144"/>
                  <a:gd name="T2" fmla="*/ 0 w 96"/>
                  <a:gd name="T3" fmla="*/ 0 h 144"/>
                  <a:gd name="T4" fmla="*/ 0 60000 65536"/>
                  <a:gd name="T5" fmla="*/ 0 60000 65536"/>
                </a:gdLst>
                <a:ahLst/>
                <a:cxnLst>
                  <a:cxn ang="T4">
                    <a:pos x="T0" y="T1"/>
                  </a:cxn>
                  <a:cxn ang="T5">
                    <a:pos x="T2" y="T3"/>
                  </a:cxn>
                </a:cxnLst>
                <a:rect l="0" t="0" r="r" b="b"/>
                <a:pathLst>
                  <a:path w="96" h="144">
                    <a:moveTo>
                      <a:pt x="96" y="144"/>
                    </a:moveTo>
                    <a:cubicBezTo>
                      <a:pt x="68" y="76"/>
                      <a:pt x="40" y="8"/>
                      <a:pt x="0" y="0"/>
                    </a:cubicBezTo>
                  </a:path>
                </a:pathLst>
              </a:custGeom>
              <a:ln w="254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wrap="square">
                <a:spAutoFit/>
              </a:bodyPr>
              <a:lstStyle/>
              <a:p>
                <a:endParaRPr lang="en-US"/>
              </a:p>
            </p:txBody>
          </p:sp>
          <p:sp>
            <p:nvSpPr>
              <p:cNvPr id="26" name="Freeform 15"/>
              <p:cNvSpPr>
                <a:spLocks/>
              </p:cNvSpPr>
              <p:nvPr/>
            </p:nvSpPr>
            <p:spPr bwMode="auto">
              <a:xfrm rot="228765" flipH="1">
                <a:off x="3169928" y="1844762"/>
                <a:ext cx="603363" cy="1435625"/>
              </a:xfrm>
              <a:custGeom>
                <a:avLst/>
                <a:gdLst>
                  <a:gd name="T0" fmla="*/ 2147483646 w 96"/>
                  <a:gd name="T1" fmla="*/ 2147483646 h 144"/>
                  <a:gd name="T2" fmla="*/ 0 w 96"/>
                  <a:gd name="T3" fmla="*/ 0 h 144"/>
                  <a:gd name="T4" fmla="*/ 0 60000 65536"/>
                  <a:gd name="T5" fmla="*/ 0 60000 65536"/>
                </a:gdLst>
                <a:ahLst/>
                <a:cxnLst>
                  <a:cxn ang="T4">
                    <a:pos x="T0" y="T1"/>
                  </a:cxn>
                  <a:cxn ang="T5">
                    <a:pos x="T2" y="T3"/>
                  </a:cxn>
                </a:cxnLst>
                <a:rect l="0" t="0" r="r" b="b"/>
                <a:pathLst>
                  <a:path w="96" h="144">
                    <a:moveTo>
                      <a:pt x="96" y="144"/>
                    </a:moveTo>
                    <a:cubicBezTo>
                      <a:pt x="68" y="76"/>
                      <a:pt x="40" y="8"/>
                      <a:pt x="0" y="0"/>
                    </a:cubicBezTo>
                  </a:path>
                </a:pathLst>
              </a:custGeom>
              <a:ln w="254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wrap="square">
                <a:noAutofit/>
              </a:bodyPr>
              <a:lstStyle/>
              <a:p>
                <a:endParaRPr lang="en-US"/>
              </a:p>
            </p:txBody>
          </p:sp>
        </p:grpSp>
        <p:cxnSp>
          <p:nvCxnSpPr>
            <p:cNvPr id="10" name="Straight Connector 9"/>
            <p:cNvCxnSpPr/>
            <p:nvPr/>
          </p:nvCxnSpPr>
          <p:spPr bwMode="auto">
            <a:xfrm flipH="1">
              <a:off x="3009900" y="3305902"/>
              <a:ext cx="76200" cy="913559"/>
            </a:xfrm>
            <a:prstGeom prst="line">
              <a:avLst/>
            </a:prstGeom>
            <a:noFill/>
            <a:ln w="25400" cap="flat" cmpd="sng" algn="ctr">
              <a:solidFill>
                <a:schemeClr val="accent2"/>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6" name="Group 35"/>
          <p:cNvGrpSpPr/>
          <p:nvPr/>
        </p:nvGrpSpPr>
        <p:grpSpPr>
          <a:xfrm>
            <a:off x="3310527" y="1905000"/>
            <a:ext cx="766173" cy="4262235"/>
            <a:chOff x="3009900" y="1844762"/>
            <a:chExt cx="766173" cy="4262235"/>
          </a:xfrm>
        </p:grpSpPr>
        <p:grpSp>
          <p:nvGrpSpPr>
            <p:cNvPr id="37" name="Group 36"/>
            <p:cNvGrpSpPr/>
            <p:nvPr/>
          </p:nvGrpSpPr>
          <p:grpSpPr>
            <a:xfrm>
              <a:off x="3014073" y="1844762"/>
              <a:ext cx="762000" cy="4262235"/>
              <a:chOff x="3014073" y="1844762"/>
              <a:chExt cx="762000" cy="4262235"/>
            </a:xfrm>
          </p:grpSpPr>
          <p:sp>
            <p:nvSpPr>
              <p:cNvPr id="39" name="Freeform 15"/>
              <p:cNvSpPr>
                <a:spLocks/>
              </p:cNvSpPr>
              <p:nvPr/>
            </p:nvSpPr>
            <p:spPr bwMode="auto">
              <a:xfrm rot="10800000">
                <a:off x="3014073" y="4659198"/>
                <a:ext cx="762000" cy="1447799"/>
              </a:xfrm>
              <a:custGeom>
                <a:avLst/>
                <a:gdLst>
                  <a:gd name="T0" fmla="*/ 2147483646 w 96"/>
                  <a:gd name="T1" fmla="*/ 2147483646 h 144"/>
                  <a:gd name="T2" fmla="*/ 0 w 96"/>
                  <a:gd name="T3" fmla="*/ 0 h 144"/>
                  <a:gd name="T4" fmla="*/ 0 60000 65536"/>
                  <a:gd name="T5" fmla="*/ 0 60000 65536"/>
                </a:gdLst>
                <a:ahLst/>
                <a:cxnLst>
                  <a:cxn ang="T4">
                    <a:pos x="T0" y="T1"/>
                  </a:cxn>
                  <a:cxn ang="T5">
                    <a:pos x="T2" y="T3"/>
                  </a:cxn>
                </a:cxnLst>
                <a:rect l="0" t="0" r="r" b="b"/>
                <a:pathLst>
                  <a:path w="96" h="144">
                    <a:moveTo>
                      <a:pt x="96" y="144"/>
                    </a:moveTo>
                    <a:cubicBezTo>
                      <a:pt x="68" y="76"/>
                      <a:pt x="40" y="8"/>
                      <a:pt x="0" y="0"/>
                    </a:cubicBezTo>
                  </a:path>
                </a:pathLst>
              </a:custGeom>
              <a:ln w="254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wrap="square">
                <a:spAutoFit/>
              </a:bodyPr>
              <a:lstStyle/>
              <a:p>
                <a:endParaRPr lang="en-US"/>
              </a:p>
            </p:txBody>
          </p:sp>
          <p:sp>
            <p:nvSpPr>
              <p:cNvPr id="40" name="Freeform 15"/>
              <p:cNvSpPr>
                <a:spLocks/>
              </p:cNvSpPr>
              <p:nvPr/>
            </p:nvSpPr>
            <p:spPr bwMode="auto">
              <a:xfrm rot="228765" flipH="1">
                <a:off x="3169928" y="1844762"/>
                <a:ext cx="603363" cy="1435625"/>
              </a:xfrm>
              <a:custGeom>
                <a:avLst/>
                <a:gdLst>
                  <a:gd name="T0" fmla="*/ 2147483646 w 96"/>
                  <a:gd name="T1" fmla="*/ 2147483646 h 144"/>
                  <a:gd name="T2" fmla="*/ 0 w 96"/>
                  <a:gd name="T3" fmla="*/ 0 h 144"/>
                  <a:gd name="T4" fmla="*/ 0 60000 65536"/>
                  <a:gd name="T5" fmla="*/ 0 60000 65536"/>
                </a:gdLst>
                <a:ahLst/>
                <a:cxnLst>
                  <a:cxn ang="T4">
                    <a:pos x="T0" y="T1"/>
                  </a:cxn>
                  <a:cxn ang="T5">
                    <a:pos x="T2" y="T3"/>
                  </a:cxn>
                </a:cxnLst>
                <a:rect l="0" t="0" r="r" b="b"/>
                <a:pathLst>
                  <a:path w="96" h="144">
                    <a:moveTo>
                      <a:pt x="96" y="144"/>
                    </a:moveTo>
                    <a:cubicBezTo>
                      <a:pt x="68" y="76"/>
                      <a:pt x="40" y="8"/>
                      <a:pt x="0" y="0"/>
                    </a:cubicBezTo>
                  </a:path>
                </a:pathLst>
              </a:custGeom>
              <a:ln w="254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wrap="square">
                <a:noAutofit/>
              </a:bodyPr>
              <a:lstStyle/>
              <a:p>
                <a:endParaRPr lang="en-US"/>
              </a:p>
            </p:txBody>
          </p:sp>
        </p:grpSp>
        <p:cxnSp>
          <p:nvCxnSpPr>
            <p:cNvPr id="38" name="Straight Connector 37"/>
            <p:cNvCxnSpPr/>
            <p:nvPr/>
          </p:nvCxnSpPr>
          <p:spPr bwMode="auto">
            <a:xfrm flipH="1">
              <a:off x="3009900" y="3305902"/>
              <a:ext cx="76200" cy="913559"/>
            </a:xfrm>
            <a:prstGeom prst="line">
              <a:avLst/>
            </a:prstGeom>
            <a:noFill/>
            <a:ln w="25400" cap="flat" cmpd="sng" algn="ctr">
              <a:solidFill>
                <a:schemeClr val="accent2"/>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5" name="Text Box 24"/>
          <p:cNvSpPr txBox="1">
            <a:spLocks noChangeArrowheads="1"/>
          </p:cNvSpPr>
          <p:nvPr/>
        </p:nvSpPr>
        <p:spPr bwMode="auto">
          <a:xfrm>
            <a:off x="6896100" y="5393230"/>
            <a:ext cx="3082462" cy="923330"/>
          </a:xfrm>
          <a:prstGeom prst="rect">
            <a:avLst/>
          </a:prstGeom>
          <a:solidFill>
            <a:srgbClr val="C0C0C0"/>
          </a:solidFill>
          <a:ln>
            <a:noFill/>
          </a:ln>
          <a:effectLst/>
          <a:extLs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2400">
                <a:solidFill>
                  <a:schemeClr val="bg1"/>
                </a:solidFill>
                <a:latin typeface="Tahoma" panose="020B0604030504040204" pitchFamily="34" charset="0"/>
              </a:defRPr>
            </a:lvl1pPr>
            <a:lvl2pPr marL="742950" indent="-285750">
              <a:spcBef>
                <a:spcPct val="20000"/>
              </a:spcBef>
              <a:buChar char="–"/>
              <a:defRPr sz="2000">
                <a:solidFill>
                  <a:schemeClr val="bg1"/>
                </a:solidFill>
                <a:latin typeface="Tahoma" panose="020B0604030504040204" pitchFamily="34" charset="0"/>
              </a:defRPr>
            </a:lvl2pPr>
            <a:lvl3pPr marL="1143000" indent="-228600">
              <a:spcBef>
                <a:spcPct val="20000"/>
              </a:spcBef>
              <a:buChar char="•"/>
              <a:defRPr>
                <a:solidFill>
                  <a:schemeClr val="bg1"/>
                </a:solidFill>
                <a:latin typeface="Tahoma" panose="020B0604030504040204" pitchFamily="34" charset="0"/>
              </a:defRPr>
            </a:lvl3pPr>
            <a:lvl4pPr marL="1600200" indent="-228600">
              <a:spcBef>
                <a:spcPct val="20000"/>
              </a:spcBef>
              <a:buChar char="–"/>
              <a:defRPr sz="1600">
                <a:solidFill>
                  <a:schemeClr val="bg1"/>
                </a:solidFill>
                <a:latin typeface="Tahoma" panose="020B0604030504040204" pitchFamily="34" charset="0"/>
              </a:defRPr>
            </a:lvl4pPr>
            <a:lvl5pPr marL="2057400" indent="-228600">
              <a:spcBef>
                <a:spcPct val="20000"/>
              </a:spcBef>
              <a:buChar char="»"/>
              <a:defRPr sz="1600">
                <a:solidFill>
                  <a:schemeClr val="bg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bg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bg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bg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bg1"/>
                </a:solidFill>
                <a:latin typeface="Tahoma" panose="020B0604030504040204" pitchFamily="34" charset="0"/>
              </a:defRPr>
            </a:lvl9pPr>
          </a:lstStyle>
          <a:p>
            <a:pPr eaLnBrk="1" hangingPunct="1">
              <a:spcBef>
                <a:spcPct val="50000"/>
              </a:spcBef>
              <a:buFontTx/>
              <a:buNone/>
            </a:pPr>
            <a:r>
              <a:rPr lang="en-US" altLang="es-BO" sz="1800" dirty="0">
                <a:solidFill>
                  <a:schemeClr val="tx1"/>
                </a:solidFill>
                <a:latin typeface="Times New Roman" panose="02020603050405020304" pitchFamily="18" charset="0"/>
              </a:rPr>
              <a:t>Bolivia se encuentra ubicada entre </a:t>
            </a:r>
            <a:r>
              <a:rPr lang="en-US" altLang="es-BO" sz="1800" dirty="0" smtClean="0">
                <a:solidFill>
                  <a:schemeClr val="tx1"/>
                </a:solidFill>
                <a:latin typeface="Times New Roman" panose="02020603050405020304" pitchFamily="18" charset="0"/>
              </a:rPr>
              <a:t>los Paralelos </a:t>
            </a:r>
            <a:r>
              <a:rPr lang="en-US" altLang="es-BO" sz="1800" dirty="0">
                <a:solidFill>
                  <a:schemeClr val="tx1"/>
                </a:solidFill>
                <a:latin typeface="Times New Roman" panose="02020603050405020304" pitchFamily="18" charset="0"/>
              </a:rPr>
              <a:t>9º38' y 22º53' de </a:t>
            </a:r>
            <a:r>
              <a:rPr lang="en-US" altLang="es-BO" sz="1800" dirty="0" smtClean="0">
                <a:solidFill>
                  <a:schemeClr val="tx1"/>
                </a:solidFill>
                <a:latin typeface="Times New Roman" panose="02020603050405020304" pitchFamily="18" charset="0"/>
              </a:rPr>
              <a:t>Latitud Sur</a:t>
            </a:r>
            <a:r>
              <a:rPr lang="en-US" altLang="es-BO" sz="1800" dirty="0">
                <a:solidFill>
                  <a:schemeClr val="tx1"/>
                </a:solidFill>
                <a:latin typeface="Times New Roman" panose="02020603050405020304" pitchFamily="18" charset="0"/>
              </a:rPr>
              <a:t>. </a:t>
            </a:r>
          </a:p>
        </p:txBody>
      </p:sp>
      <p:cxnSp>
        <p:nvCxnSpPr>
          <p:cNvPr id="4" name="Straight Arrow Connector 3"/>
          <p:cNvCxnSpPr>
            <a:stCxn id="16" idx="2"/>
            <a:endCxn id="3" idx="0"/>
          </p:cNvCxnSpPr>
          <p:nvPr/>
        </p:nvCxnSpPr>
        <p:spPr bwMode="auto">
          <a:xfrm>
            <a:off x="1814448" y="2779777"/>
            <a:ext cx="1347852" cy="1473748"/>
          </a:xfrm>
          <a:prstGeom prst="straightConnector1">
            <a:avLst/>
          </a:prstGeom>
          <a:noFill/>
          <a:ln w="476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Arrow Connector 28"/>
          <p:cNvCxnSpPr>
            <a:stCxn id="25" idx="1"/>
            <a:endCxn id="3" idx="3"/>
          </p:cNvCxnSpPr>
          <p:nvPr/>
        </p:nvCxnSpPr>
        <p:spPr bwMode="auto">
          <a:xfrm flipH="1" flipV="1">
            <a:off x="3314700" y="4450863"/>
            <a:ext cx="3581400" cy="1404032"/>
          </a:xfrm>
          <a:prstGeom prst="straightConnector1">
            <a:avLst/>
          </a:prstGeom>
          <a:noFill/>
          <a:ln w="476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TextBox 10"/>
          <p:cNvSpPr txBox="1"/>
          <p:nvPr/>
        </p:nvSpPr>
        <p:spPr>
          <a:xfrm rot="16200000">
            <a:off x="4067166" y="2791421"/>
            <a:ext cx="1747895" cy="276999"/>
          </a:xfrm>
          <a:prstGeom prst="rect">
            <a:avLst/>
          </a:prstGeom>
          <a:solidFill>
            <a:schemeClr val="bg1"/>
          </a:solidFill>
        </p:spPr>
        <p:txBody>
          <a:bodyPr wrap="square" rtlCol="0">
            <a:spAutoFit/>
          </a:bodyPr>
          <a:lstStyle/>
          <a:p>
            <a:r>
              <a:rPr lang="es-BO" sz="1200" dirty="0" smtClean="0">
                <a:solidFill>
                  <a:schemeClr val="accent2"/>
                </a:solidFill>
              </a:rPr>
              <a:t>Meridiano de Greenwich</a:t>
            </a:r>
            <a:endParaRPr lang="es-BO" sz="1200" dirty="0">
              <a:solidFill>
                <a:schemeClr val="accent2"/>
              </a:solidFill>
            </a:endParaRPr>
          </a:p>
        </p:txBody>
      </p:sp>
      <p:sp>
        <p:nvSpPr>
          <p:cNvPr id="33" name="TextBox 32"/>
          <p:cNvSpPr txBox="1"/>
          <p:nvPr/>
        </p:nvSpPr>
        <p:spPr>
          <a:xfrm>
            <a:off x="6573517" y="3636189"/>
            <a:ext cx="1306749" cy="276999"/>
          </a:xfrm>
          <a:prstGeom prst="rect">
            <a:avLst/>
          </a:prstGeom>
          <a:solidFill>
            <a:schemeClr val="bg1"/>
          </a:solidFill>
        </p:spPr>
        <p:txBody>
          <a:bodyPr wrap="square" rtlCol="0">
            <a:spAutoFit/>
          </a:bodyPr>
          <a:lstStyle/>
          <a:p>
            <a:r>
              <a:rPr lang="es-BO" sz="1200" dirty="0" smtClean="0">
                <a:solidFill>
                  <a:schemeClr val="accent2"/>
                </a:solidFill>
              </a:rPr>
              <a:t>Línea del Ecuador</a:t>
            </a:r>
            <a:endParaRPr lang="es-BO" sz="1200" dirty="0">
              <a:solidFill>
                <a:schemeClr val="accent2"/>
              </a:solidFill>
            </a:endParaRPr>
          </a:p>
        </p:txBody>
      </p:sp>
      <p:cxnSp>
        <p:nvCxnSpPr>
          <p:cNvPr id="34" name="Straight Arrow Connector 33"/>
          <p:cNvCxnSpPr/>
          <p:nvPr/>
        </p:nvCxnSpPr>
        <p:spPr bwMode="auto">
          <a:xfrm flipH="1" flipV="1">
            <a:off x="3315393" y="4285256"/>
            <a:ext cx="1322323" cy="18764"/>
          </a:xfrm>
          <a:prstGeom prst="straightConnector1">
            <a:avLst/>
          </a:prstGeom>
          <a:noFill/>
          <a:ln w="31750" cap="flat" cmpd="sng" algn="ctr">
            <a:solidFill>
              <a:schemeClr val="accent2"/>
            </a:solidFill>
            <a:prstDash val="dash"/>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Straight Arrow Connector 40"/>
          <p:cNvCxnSpPr/>
          <p:nvPr/>
        </p:nvCxnSpPr>
        <p:spPr bwMode="auto">
          <a:xfrm flipH="1">
            <a:off x="3242754" y="3994708"/>
            <a:ext cx="1335" cy="258816"/>
          </a:xfrm>
          <a:prstGeom prst="straightConnector1">
            <a:avLst/>
          </a:prstGeom>
          <a:noFill/>
          <a:ln w="31750" cap="flat" cmpd="sng" algn="ctr">
            <a:solidFill>
              <a:srgbClr val="FF0000"/>
            </a:solidFill>
            <a:prstDash val="dash"/>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TextBox 41"/>
          <p:cNvSpPr txBox="1"/>
          <p:nvPr/>
        </p:nvSpPr>
        <p:spPr>
          <a:xfrm rot="16200000">
            <a:off x="3772717" y="1522607"/>
            <a:ext cx="579014" cy="276999"/>
          </a:xfrm>
          <a:prstGeom prst="rect">
            <a:avLst/>
          </a:prstGeom>
          <a:solidFill>
            <a:schemeClr val="bg1"/>
          </a:solidFill>
          <a:ln>
            <a:solidFill>
              <a:schemeClr val="accent2"/>
            </a:solidFill>
          </a:ln>
        </p:spPr>
        <p:txBody>
          <a:bodyPr wrap="square" rtlCol="0">
            <a:spAutoFit/>
          </a:bodyPr>
          <a:lstStyle/>
          <a:p>
            <a:r>
              <a:rPr lang="en-US" altLang="es-BO" sz="1200" dirty="0">
                <a:solidFill>
                  <a:schemeClr val="tx1"/>
                </a:solidFill>
              </a:rPr>
              <a:t>57º26'</a:t>
            </a:r>
            <a:endParaRPr lang="es-BO" sz="1200" dirty="0">
              <a:solidFill>
                <a:schemeClr val="accent2"/>
              </a:solidFill>
            </a:endParaRPr>
          </a:p>
        </p:txBody>
      </p:sp>
      <p:sp>
        <p:nvSpPr>
          <p:cNvPr id="43" name="TextBox 42"/>
          <p:cNvSpPr txBox="1"/>
          <p:nvPr/>
        </p:nvSpPr>
        <p:spPr>
          <a:xfrm rot="16200000">
            <a:off x="3438428" y="1520178"/>
            <a:ext cx="574158" cy="276999"/>
          </a:xfrm>
          <a:prstGeom prst="rect">
            <a:avLst/>
          </a:prstGeom>
          <a:solidFill>
            <a:schemeClr val="bg1"/>
          </a:solidFill>
          <a:ln>
            <a:solidFill>
              <a:schemeClr val="accent2"/>
            </a:solidFill>
          </a:ln>
        </p:spPr>
        <p:txBody>
          <a:bodyPr wrap="square" rtlCol="0">
            <a:spAutoFit/>
          </a:bodyPr>
          <a:lstStyle/>
          <a:p>
            <a:r>
              <a:rPr lang="en-US" altLang="es-BO" sz="1200" dirty="0" smtClean="0">
                <a:solidFill>
                  <a:schemeClr val="tx1"/>
                </a:solidFill>
              </a:rPr>
              <a:t>69º38'</a:t>
            </a:r>
            <a:endParaRPr lang="es-BO" sz="1200" dirty="0">
              <a:solidFill>
                <a:schemeClr val="accent2"/>
              </a:solidFill>
            </a:endParaRPr>
          </a:p>
        </p:txBody>
      </p:sp>
      <p:sp>
        <p:nvSpPr>
          <p:cNvPr id="44" name="TextBox 43"/>
          <p:cNvSpPr txBox="1"/>
          <p:nvPr/>
        </p:nvSpPr>
        <p:spPr>
          <a:xfrm>
            <a:off x="9029700" y="4086119"/>
            <a:ext cx="548643" cy="276999"/>
          </a:xfrm>
          <a:prstGeom prst="rect">
            <a:avLst/>
          </a:prstGeom>
          <a:solidFill>
            <a:schemeClr val="bg1"/>
          </a:solidFill>
          <a:ln>
            <a:solidFill>
              <a:srgbClr val="FF0000"/>
            </a:solidFill>
          </a:ln>
        </p:spPr>
        <p:txBody>
          <a:bodyPr wrap="square" rtlCol="0">
            <a:spAutoFit/>
          </a:bodyPr>
          <a:lstStyle/>
          <a:p>
            <a:r>
              <a:rPr lang="en-US" altLang="es-BO" sz="1200" dirty="0" smtClean="0">
                <a:solidFill>
                  <a:schemeClr val="tx1"/>
                </a:solidFill>
              </a:rPr>
              <a:t>9º38'</a:t>
            </a:r>
            <a:endParaRPr lang="es-BO" sz="1200" dirty="0">
              <a:solidFill>
                <a:schemeClr val="accent2"/>
              </a:solidFill>
            </a:endParaRPr>
          </a:p>
        </p:txBody>
      </p:sp>
      <p:sp>
        <p:nvSpPr>
          <p:cNvPr id="45" name="TextBox 44"/>
          <p:cNvSpPr txBox="1"/>
          <p:nvPr/>
        </p:nvSpPr>
        <p:spPr>
          <a:xfrm>
            <a:off x="8956968" y="4486836"/>
            <a:ext cx="594318" cy="276999"/>
          </a:xfrm>
          <a:prstGeom prst="rect">
            <a:avLst/>
          </a:prstGeom>
          <a:solidFill>
            <a:schemeClr val="bg1"/>
          </a:solidFill>
          <a:ln>
            <a:solidFill>
              <a:srgbClr val="FF0000"/>
            </a:solidFill>
          </a:ln>
        </p:spPr>
        <p:txBody>
          <a:bodyPr wrap="square" rtlCol="0">
            <a:spAutoFit/>
          </a:bodyPr>
          <a:lstStyle/>
          <a:p>
            <a:r>
              <a:rPr lang="en-US" altLang="es-BO" sz="1200" dirty="0" smtClean="0">
                <a:solidFill>
                  <a:schemeClr val="tx1"/>
                </a:solidFill>
              </a:rPr>
              <a:t>22º53'</a:t>
            </a:r>
            <a:endParaRPr lang="es-BO" sz="1200" dirty="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ox(in)">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272401"/>
                                        </p:tgtEl>
                                        <p:attrNameLst>
                                          <p:attrName>style.visibility</p:attrName>
                                        </p:attrNameLst>
                                      </p:cBhvr>
                                      <p:to>
                                        <p:strVal val="visible"/>
                                      </p:to>
                                    </p:set>
                                    <p:animEffect transition="in" filter="box(in)">
                                      <p:cBhvr>
                                        <p:cTn id="18" dur="500"/>
                                        <p:tgtEl>
                                          <p:spTgt spid="272401"/>
                                        </p:tgtEl>
                                      </p:cBhvr>
                                    </p:animEffect>
                                  </p:childTnLst>
                                </p:cTn>
                              </p:par>
                              <p:par>
                                <p:cTn id="19" presetID="10"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par>
                                <p:cTn id="22" presetID="10" presetClass="entr" presetSubtype="0" fill="hold"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fade">
                                      <p:cBhvr>
                                        <p:cTn id="36" dur="500"/>
                                        <p:tgtEl>
                                          <p:spTgt spid="43"/>
                                        </p:tgtEl>
                                      </p:cBhvr>
                                    </p:animEffect>
                                  </p:childTnLst>
                                </p:cTn>
                              </p:par>
                            </p:childTnLst>
                          </p:cTn>
                        </p:par>
                      </p:childTnLst>
                    </p:cTn>
                  </p:par>
                  <p:par>
                    <p:cTn id="37" fill="hold">
                      <p:stCondLst>
                        <p:cond delay="indefinite"/>
                      </p:stCondLst>
                      <p:childTnLst>
                        <p:par>
                          <p:cTn id="38" fill="hold">
                            <p:stCondLst>
                              <p:cond delay="0"/>
                            </p:stCondLst>
                            <p:childTnLst>
                              <p:par>
                                <p:cTn id="39" presetID="4" presetClass="entr" presetSubtype="16"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box(in)">
                                      <p:cBhvr>
                                        <p:cTn id="41" dur="500"/>
                                        <p:tgtEl>
                                          <p:spTgt spid="25"/>
                                        </p:tgtEl>
                                      </p:cBhvr>
                                    </p:animEffect>
                                  </p:childTnLst>
                                </p:cTn>
                              </p:par>
                              <p:par>
                                <p:cTn id="42" presetID="10" presetClass="entr" presetSubtype="0" fill="hold"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childTnLst>
                          </p:cTn>
                        </p:par>
                      </p:childTnLst>
                    </p:cTn>
                  </p:par>
                  <p:par>
                    <p:cTn id="45" fill="hold">
                      <p:stCondLst>
                        <p:cond delay="indefinite"/>
                      </p:stCondLst>
                      <p:childTnLst>
                        <p:par>
                          <p:cTn id="46" fill="hold">
                            <p:stCondLst>
                              <p:cond delay="0"/>
                            </p:stCondLst>
                            <p:childTnLst>
                              <p:par>
                                <p:cTn id="47" presetID="4" presetClass="entr" presetSubtype="16" fill="hold" nodeType="clickEffect">
                                  <p:stCondLst>
                                    <p:cond delay="0"/>
                                  </p:stCondLst>
                                  <p:childTnLst>
                                    <p:set>
                                      <p:cBhvr>
                                        <p:cTn id="48" dur="1" fill="hold">
                                          <p:stCondLst>
                                            <p:cond delay="0"/>
                                          </p:stCondLst>
                                        </p:cTn>
                                        <p:tgtEl>
                                          <p:spTgt spid="272396"/>
                                        </p:tgtEl>
                                        <p:attrNameLst>
                                          <p:attrName>style.visibility</p:attrName>
                                        </p:attrNameLst>
                                      </p:cBhvr>
                                      <p:to>
                                        <p:strVal val="visible"/>
                                      </p:to>
                                    </p:set>
                                    <p:animEffect transition="in" filter="box(in)">
                                      <p:cBhvr>
                                        <p:cTn id="49" dur="500"/>
                                        <p:tgtEl>
                                          <p:spTgt spid="272396"/>
                                        </p:tgtEl>
                                      </p:cBhvr>
                                    </p:animEffect>
                                  </p:childTnLst>
                                </p:cTn>
                              </p:par>
                              <p:par>
                                <p:cTn id="50" presetID="10" presetClass="entr" presetSubtype="0" fill="hold" nodeType="with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par>
                                <p:cTn id="53" presetID="10" presetClass="entr" presetSubtype="0"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500"/>
                                        <p:tgtEl>
                                          <p:spTgt spid="2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par>
                                <p:cTn id="59" presetID="10" presetClass="entr" presetSubtype="0" fill="hold" nodeType="with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fade">
                                      <p:cBhvr>
                                        <p:cTn id="61" dur="500"/>
                                        <p:tgtEl>
                                          <p:spTgt spid="4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fade">
                                      <p:cBhvr>
                                        <p:cTn id="64" dur="500"/>
                                        <p:tgtEl>
                                          <p:spTgt spid="4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fade">
                                      <p:cBhvr>
                                        <p:cTn id="6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animBg="1"/>
      <p:bldP spid="25" grpId="0" animBg="1"/>
      <p:bldP spid="11" grpId="0" animBg="1"/>
      <p:bldP spid="33" grpId="0" animBg="1"/>
      <p:bldP spid="42" grpId="0" animBg="1"/>
      <p:bldP spid="43" grpId="0" animBg="1"/>
      <p:bldP spid="44" grpId="0" animBg="1"/>
      <p:bldP spid="4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marL="381000" indent="-381000" algn="l" eaLnBrk="1" hangingPunct="1"/>
            <a:r>
              <a:rPr lang="es-BO" altLang="es-BO" dirty="0"/>
              <a:t>Sistemas de Coordenadas Geográficas.</a:t>
            </a:r>
            <a:endParaRPr lang="es-ES" altLang="es-BO" dirty="0" smtClean="0"/>
          </a:p>
        </p:txBody>
      </p:sp>
      <p:sp>
        <p:nvSpPr>
          <p:cNvPr id="272388" name="Rectangle 4"/>
          <p:cNvSpPr>
            <a:spLocks noChangeArrowheads="1"/>
          </p:cNvSpPr>
          <p:nvPr/>
        </p:nvSpPr>
        <p:spPr bwMode="auto">
          <a:xfrm>
            <a:off x="2095500" y="990600"/>
            <a:ext cx="79216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pPr marL="576263" indent="-576263" algn="just" eaLnBrk="1" hangingPunct="1">
              <a:spcBef>
                <a:spcPct val="20000"/>
              </a:spcBef>
              <a:buFont typeface="Wingdings" pitchFamily="2" charset="2"/>
              <a:buNone/>
              <a:defRPr/>
            </a:pPr>
            <a:endParaRPr lang="es-ES_tradnl" b="1" dirty="0">
              <a:effectLst>
                <a:outerShdw blurRad="38100" dist="38100" dir="2700000" algn="tl">
                  <a:srgbClr val="C0C0C0"/>
                </a:outerShdw>
              </a:effectLst>
              <a:latin typeface="Tahoma" pitchFamily="34" charset="0"/>
            </a:endParaRPr>
          </a:p>
        </p:txBody>
      </p:sp>
      <p:sp>
        <p:nvSpPr>
          <p:cNvPr id="15365" name="AutoShape 7" descr="120px-Geographical1">
            <a:hlinkClick r:id="rId3"/>
          </p:cNvPr>
          <p:cNvSpPr>
            <a:spLocks noChangeAspect="1" noChangeArrowheads="1"/>
          </p:cNvSpPr>
          <p:nvPr/>
        </p:nvSpPr>
        <p:spPr bwMode="auto">
          <a:xfrm>
            <a:off x="4457700" y="2846388"/>
            <a:ext cx="1371600"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bg1"/>
                </a:solidFill>
                <a:latin typeface="Tahoma" panose="020B0604030504040204" pitchFamily="34" charset="0"/>
              </a:defRPr>
            </a:lvl1pPr>
            <a:lvl2pPr marL="742950" indent="-285750">
              <a:spcBef>
                <a:spcPct val="20000"/>
              </a:spcBef>
              <a:buChar char="–"/>
              <a:defRPr sz="2000">
                <a:solidFill>
                  <a:schemeClr val="bg1"/>
                </a:solidFill>
                <a:latin typeface="Tahoma" panose="020B0604030504040204" pitchFamily="34" charset="0"/>
              </a:defRPr>
            </a:lvl2pPr>
            <a:lvl3pPr marL="1143000" indent="-228600">
              <a:spcBef>
                <a:spcPct val="20000"/>
              </a:spcBef>
              <a:buChar char="•"/>
              <a:defRPr>
                <a:solidFill>
                  <a:schemeClr val="bg1"/>
                </a:solidFill>
                <a:latin typeface="Tahoma" panose="020B0604030504040204" pitchFamily="34" charset="0"/>
              </a:defRPr>
            </a:lvl3pPr>
            <a:lvl4pPr marL="1600200" indent="-228600">
              <a:spcBef>
                <a:spcPct val="20000"/>
              </a:spcBef>
              <a:buChar char="–"/>
              <a:defRPr sz="1600">
                <a:solidFill>
                  <a:schemeClr val="bg1"/>
                </a:solidFill>
                <a:latin typeface="Tahoma" panose="020B0604030504040204" pitchFamily="34" charset="0"/>
              </a:defRPr>
            </a:lvl4pPr>
            <a:lvl5pPr marL="2057400" indent="-228600">
              <a:spcBef>
                <a:spcPct val="20000"/>
              </a:spcBef>
              <a:buChar char="»"/>
              <a:defRPr sz="1600">
                <a:solidFill>
                  <a:schemeClr val="bg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bg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bg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bg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bg1"/>
                </a:solidFill>
                <a:latin typeface="Tahoma" panose="020B0604030504040204" pitchFamily="34" charset="0"/>
              </a:defRPr>
            </a:lvl9pPr>
          </a:lstStyle>
          <a:p>
            <a:pPr eaLnBrk="1" hangingPunct="1">
              <a:spcBef>
                <a:spcPct val="50000"/>
              </a:spcBef>
              <a:buFontTx/>
              <a:buNone/>
            </a:pPr>
            <a:endParaRPr lang="es-MX" altLang="es-BO">
              <a:latin typeface="Times New Roman" panose="02020603050405020304" pitchFamily="18" charset="0"/>
            </a:endParaRPr>
          </a:p>
        </p:txBody>
      </p:sp>
      <p:sp>
        <p:nvSpPr>
          <p:cNvPr id="15366" name="AutoShape 8" descr="120px-Geographical1">
            <a:hlinkClick r:id="rId3"/>
          </p:cNvPr>
          <p:cNvSpPr>
            <a:spLocks noChangeAspect="1" noChangeArrowheads="1"/>
          </p:cNvSpPr>
          <p:nvPr/>
        </p:nvSpPr>
        <p:spPr bwMode="auto">
          <a:xfrm>
            <a:off x="4457700" y="2846388"/>
            <a:ext cx="1371600"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bg1"/>
                </a:solidFill>
                <a:latin typeface="Tahoma" panose="020B0604030504040204" pitchFamily="34" charset="0"/>
              </a:defRPr>
            </a:lvl1pPr>
            <a:lvl2pPr marL="742950" indent="-285750">
              <a:spcBef>
                <a:spcPct val="20000"/>
              </a:spcBef>
              <a:buChar char="–"/>
              <a:defRPr sz="2000">
                <a:solidFill>
                  <a:schemeClr val="bg1"/>
                </a:solidFill>
                <a:latin typeface="Tahoma" panose="020B0604030504040204" pitchFamily="34" charset="0"/>
              </a:defRPr>
            </a:lvl2pPr>
            <a:lvl3pPr marL="1143000" indent="-228600">
              <a:spcBef>
                <a:spcPct val="20000"/>
              </a:spcBef>
              <a:buChar char="•"/>
              <a:defRPr>
                <a:solidFill>
                  <a:schemeClr val="bg1"/>
                </a:solidFill>
                <a:latin typeface="Tahoma" panose="020B0604030504040204" pitchFamily="34" charset="0"/>
              </a:defRPr>
            </a:lvl3pPr>
            <a:lvl4pPr marL="1600200" indent="-228600">
              <a:spcBef>
                <a:spcPct val="20000"/>
              </a:spcBef>
              <a:buChar char="–"/>
              <a:defRPr sz="1600">
                <a:solidFill>
                  <a:schemeClr val="bg1"/>
                </a:solidFill>
                <a:latin typeface="Tahoma" panose="020B0604030504040204" pitchFamily="34" charset="0"/>
              </a:defRPr>
            </a:lvl4pPr>
            <a:lvl5pPr marL="2057400" indent="-228600">
              <a:spcBef>
                <a:spcPct val="20000"/>
              </a:spcBef>
              <a:buChar char="»"/>
              <a:defRPr sz="1600">
                <a:solidFill>
                  <a:schemeClr val="bg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bg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bg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bg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bg1"/>
                </a:solidFill>
                <a:latin typeface="Tahoma" panose="020B0604030504040204" pitchFamily="34" charset="0"/>
              </a:defRPr>
            </a:lvl9pPr>
          </a:lstStyle>
          <a:p>
            <a:pPr eaLnBrk="1" hangingPunct="1">
              <a:spcBef>
                <a:spcPct val="50000"/>
              </a:spcBef>
              <a:buFontTx/>
              <a:buNone/>
            </a:pPr>
            <a:endParaRPr lang="es-MX" altLang="es-BO">
              <a:latin typeface="Times New Roman" panose="02020603050405020304" pitchFamily="18" charset="0"/>
            </a:endParaRPr>
          </a:p>
        </p:txBody>
      </p:sp>
      <p:pic>
        <p:nvPicPr>
          <p:cNvPr id="15367" name="Picture 11" descr="Imagen:WorldMapLongLat-eq-circles-tropics-n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425" y="1589087"/>
            <a:ext cx="9677400" cy="474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2396" name="Line 12"/>
          <p:cNvSpPr>
            <a:spLocks noChangeShapeType="1"/>
          </p:cNvSpPr>
          <p:nvPr/>
        </p:nvSpPr>
        <p:spPr bwMode="auto">
          <a:xfrm>
            <a:off x="723900" y="3962400"/>
            <a:ext cx="8382000" cy="0"/>
          </a:xfrm>
          <a:prstGeom prst="line">
            <a:avLst/>
          </a:prstGeom>
          <a:noFill/>
          <a:ln w="69850">
            <a:solidFill>
              <a:srgbClr val="FF000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272401" name="Freeform 17"/>
          <p:cNvSpPr>
            <a:spLocks/>
          </p:cNvSpPr>
          <p:nvPr/>
        </p:nvSpPr>
        <p:spPr bwMode="auto">
          <a:xfrm>
            <a:off x="4610100" y="1905000"/>
            <a:ext cx="155575" cy="4201997"/>
          </a:xfrm>
          <a:custGeom>
            <a:avLst/>
            <a:gdLst>
              <a:gd name="T0" fmla="*/ 2147483646 w 106"/>
              <a:gd name="T1" fmla="*/ 0 h 2656"/>
              <a:gd name="T2" fmla="*/ 2147483646 w 106"/>
              <a:gd name="T3" fmla="*/ 2147483646 h 2656"/>
              <a:gd name="T4" fmla="*/ 2147483646 w 106"/>
              <a:gd name="T5" fmla="*/ 2147483646 h 2656"/>
              <a:gd name="T6" fmla="*/ 2147483646 w 106"/>
              <a:gd name="T7" fmla="*/ 2147483646 h 2656"/>
              <a:gd name="T8" fmla="*/ 2147483646 w 106"/>
              <a:gd name="T9" fmla="*/ 2147483646 h 2656"/>
              <a:gd name="T10" fmla="*/ 2147483646 w 106"/>
              <a:gd name="T11" fmla="*/ 2147483646 h 2656"/>
              <a:gd name="T12" fmla="*/ 2147483646 w 106"/>
              <a:gd name="T13" fmla="*/ 2147483646 h 265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6" h="2656">
                <a:moveTo>
                  <a:pt x="90" y="0"/>
                </a:moveTo>
                <a:cubicBezTo>
                  <a:pt x="76" y="55"/>
                  <a:pt x="76" y="114"/>
                  <a:pt x="58" y="168"/>
                </a:cubicBezTo>
                <a:cubicBezTo>
                  <a:pt x="51" y="318"/>
                  <a:pt x="43" y="468"/>
                  <a:pt x="18" y="616"/>
                </a:cubicBezTo>
                <a:cubicBezTo>
                  <a:pt x="27" y="816"/>
                  <a:pt x="21" y="1015"/>
                  <a:pt x="26" y="1216"/>
                </a:cubicBezTo>
                <a:cubicBezTo>
                  <a:pt x="36" y="1652"/>
                  <a:pt x="0" y="1497"/>
                  <a:pt x="42" y="1664"/>
                </a:cubicBezTo>
                <a:cubicBezTo>
                  <a:pt x="44" y="1790"/>
                  <a:pt x="25" y="2189"/>
                  <a:pt x="66" y="2352"/>
                </a:cubicBezTo>
                <a:cubicBezTo>
                  <a:pt x="74" y="2451"/>
                  <a:pt x="106" y="2558"/>
                  <a:pt x="106" y="2656"/>
                </a:cubicBezTo>
              </a:path>
            </a:pathLst>
          </a:custGeom>
          <a:noFill/>
          <a:ln w="69850" cap="flat" cmpd="sng">
            <a:solidFill>
              <a:srgbClr val="0000FF"/>
            </a:solidFill>
            <a:prstDash val="sys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15" name="Rectangle 8"/>
          <p:cNvSpPr>
            <a:spLocks noChangeArrowheads="1"/>
          </p:cNvSpPr>
          <p:nvPr/>
        </p:nvSpPr>
        <p:spPr bwMode="auto">
          <a:xfrm>
            <a:off x="571500" y="777479"/>
            <a:ext cx="960120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ct val="20000"/>
              </a:spcBef>
              <a:buChar char="•"/>
              <a:defRPr sz="2400">
                <a:solidFill>
                  <a:schemeClr val="bg1"/>
                </a:solidFill>
                <a:latin typeface="Tahoma" panose="020B0604030504040204" pitchFamily="34" charset="0"/>
              </a:defRPr>
            </a:lvl1pPr>
            <a:lvl2pPr marL="742950" indent="-285750">
              <a:spcBef>
                <a:spcPct val="20000"/>
              </a:spcBef>
              <a:buChar char="–"/>
              <a:defRPr sz="2000">
                <a:solidFill>
                  <a:schemeClr val="bg1"/>
                </a:solidFill>
                <a:latin typeface="Tahoma" panose="020B0604030504040204" pitchFamily="34" charset="0"/>
              </a:defRPr>
            </a:lvl2pPr>
            <a:lvl3pPr marL="1143000" indent="-228600">
              <a:spcBef>
                <a:spcPct val="20000"/>
              </a:spcBef>
              <a:buChar char="•"/>
              <a:defRPr>
                <a:solidFill>
                  <a:schemeClr val="bg1"/>
                </a:solidFill>
                <a:latin typeface="Tahoma" panose="020B0604030504040204" pitchFamily="34" charset="0"/>
              </a:defRPr>
            </a:lvl3pPr>
            <a:lvl4pPr marL="1600200" indent="-228600">
              <a:spcBef>
                <a:spcPct val="20000"/>
              </a:spcBef>
              <a:buChar char="–"/>
              <a:defRPr sz="1600">
                <a:solidFill>
                  <a:schemeClr val="bg1"/>
                </a:solidFill>
                <a:latin typeface="Tahoma" panose="020B0604030504040204" pitchFamily="34" charset="0"/>
              </a:defRPr>
            </a:lvl4pPr>
            <a:lvl5pPr marL="2057400" indent="-228600">
              <a:spcBef>
                <a:spcPct val="20000"/>
              </a:spcBef>
              <a:buChar char="»"/>
              <a:defRPr sz="1600">
                <a:solidFill>
                  <a:schemeClr val="bg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bg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bg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bg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bg1"/>
                </a:solidFill>
                <a:latin typeface="Tahoma" panose="020B0604030504040204" pitchFamily="34" charset="0"/>
              </a:defRPr>
            </a:lvl9pPr>
          </a:lstStyle>
          <a:p>
            <a:pPr eaLnBrk="1" hangingPunct="1">
              <a:spcBef>
                <a:spcPct val="0"/>
              </a:spcBef>
              <a:buFontTx/>
              <a:buNone/>
            </a:pPr>
            <a:r>
              <a:rPr lang="en-US" altLang="es-BO" b="1" dirty="0" smtClean="0">
                <a:solidFill>
                  <a:srgbClr val="FFFF00"/>
                </a:solidFill>
                <a:latin typeface="Times New Roman" panose="02020603050405020304" pitchFamily="18" charset="0"/>
              </a:rPr>
              <a:t>¿</a:t>
            </a:r>
            <a:r>
              <a:rPr lang="en-US" altLang="es-BO" b="1" dirty="0" err="1" smtClean="0">
                <a:solidFill>
                  <a:srgbClr val="FFFF00"/>
                </a:solidFill>
                <a:latin typeface="Times New Roman" panose="02020603050405020304" pitchFamily="18" charset="0"/>
              </a:rPr>
              <a:t>Cuál</a:t>
            </a:r>
            <a:r>
              <a:rPr lang="en-US" altLang="es-BO" b="1" dirty="0" smtClean="0">
                <a:solidFill>
                  <a:srgbClr val="FFFF00"/>
                </a:solidFill>
                <a:latin typeface="Times New Roman" panose="02020603050405020304" pitchFamily="18" charset="0"/>
              </a:rPr>
              <a:t> </a:t>
            </a:r>
            <a:r>
              <a:rPr lang="en-US" altLang="es-BO" b="1" dirty="0" err="1" smtClean="0">
                <a:solidFill>
                  <a:srgbClr val="FFFF00"/>
                </a:solidFill>
                <a:latin typeface="Times New Roman" panose="02020603050405020304" pitchFamily="18" charset="0"/>
              </a:rPr>
              <a:t>es</a:t>
            </a:r>
            <a:r>
              <a:rPr lang="en-US" altLang="es-BO" b="1" dirty="0" smtClean="0">
                <a:solidFill>
                  <a:srgbClr val="FFFF00"/>
                </a:solidFill>
                <a:latin typeface="Times New Roman" panose="02020603050405020304" pitchFamily="18" charset="0"/>
              </a:rPr>
              <a:t> la </a:t>
            </a:r>
            <a:r>
              <a:rPr lang="en-US" altLang="es-BO" b="1" dirty="0" err="1" smtClean="0">
                <a:solidFill>
                  <a:srgbClr val="FFFF00"/>
                </a:solidFill>
                <a:latin typeface="Times New Roman" panose="02020603050405020304" pitchFamily="18" charset="0"/>
              </a:rPr>
              <a:t>ubicación</a:t>
            </a:r>
            <a:r>
              <a:rPr lang="en-US" altLang="es-BO" b="1" dirty="0" smtClean="0">
                <a:solidFill>
                  <a:srgbClr val="FFFF00"/>
                </a:solidFill>
                <a:latin typeface="Times New Roman" panose="02020603050405020304" pitchFamily="18" charset="0"/>
              </a:rPr>
              <a:t> </a:t>
            </a:r>
            <a:r>
              <a:rPr lang="en-US" altLang="es-BO" b="1" dirty="0" err="1" smtClean="0">
                <a:solidFill>
                  <a:srgbClr val="FFFF00"/>
                </a:solidFill>
                <a:latin typeface="Times New Roman" panose="02020603050405020304" pitchFamily="18" charset="0"/>
              </a:rPr>
              <a:t>geogr</a:t>
            </a:r>
            <a:r>
              <a:rPr lang="en-US" altLang="es-BO" b="1" dirty="0" err="1">
                <a:solidFill>
                  <a:srgbClr val="FFFF00"/>
                </a:solidFill>
                <a:latin typeface="Times New Roman" panose="02020603050405020304" pitchFamily="18" charset="0"/>
              </a:rPr>
              <a:t>á</a:t>
            </a:r>
            <a:r>
              <a:rPr lang="en-US" altLang="es-BO" b="1" dirty="0" err="1" smtClean="0">
                <a:solidFill>
                  <a:srgbClr val="FFFF00"/>
                </a:solidFill>
                <a:latin typeface="Times New Roman" panose="02020603050405020304" pitchFamily="18" charset="0"/>
              </a:rPr>
              <a:t>fica</a:t>
            </a:r>
            <a:r>
              <a:rPr lang="en-US" altLang="es-BO" b="1" dirty="0" smtClean="0">
                <a:solidFill>
                  <a:srgbClr val="FFFF00"/>
                </a:solidFill>
                <a:latin typeface="Times New Roman" panose="02020603050405020304" pitchFamily="18" charset="0"/>
              </a:rPr>
              <a:t> del Crito </a:t>
            </a:r>
            <a:r>
              <a:rPr lang="en-US" altLang="es-BO" b="1" dirty="0" err="1" smtClean="0">
                <a:solidFill>
                  <a:srgbClr val="FFFF00"/>
                </a:solidFill>
                <a:latin typeface="Times New Roman" panose="02020603050405020304" pitchFamily="18" charset="0"/>
              </a:rPr>
              <a:t>Redentor</a:t>
            </a:r>
            <a:r>
              <a:rPr lang="en-US" altLang="es-BO" b="1" dirty="0" smtClean="0">
                <a:solidFill>
                  <a:srgbClr val="FFFF00"/>
                </a:solidFill>
                <a:latin typeface="Times New Roman" panose="02020603050405020304" pitchFamily="18" charset="0"/>
              </a:rPr>
              <a:t> de la ciudad de Santa Cruz de la Sierra?.</a:t>
            </a:r>
            <a:r>
              <a:rPr lang="en-US" altLang="es-BO" dirty="0" smtClean="0">
                <a:latin typeface="Times New Roman" panose="02020603050405020304" pitchFamily="18" charset="0"/>
              </a:rPr>
              <a:t> </a:t>
            </a:r>
            <a:endParaRPr lang="en-US" altLang="es-BO" dirty="0">
              <a:latin typeface="Times New Roman" panose="02020603050405020304" pitchFamily="18" charset="0"/>
            </a:endParaRPr>
          </a:p>
        </p:txBody>
      </p:sp>
      <p:sp>
        <p:nvSpPr>
          <p:cNvPr id="16" name="Text Box 24"/>
          <p:cNvSpPr txBox="1">
            <a:spLocks noChangeArrowheads="1"/>
          </p:cNvSpPr>
          <p:nvPr/>
        </p:nvSpPr>
        <p:spPr bwMode="auto">
          <a:xfrm>
            <a:off x="4802614" y="4517653"/>
            <a:ext cx="5141486" cy="1231106"/>
          </a:xfrm>
          <a:prstGeom prst="rect">
            <a:avLst/>
          </a:prstGeom>
          <a:solidFill>
            <a:srgbClr val="C0C0C0"/>
          </a:solidFill>
          <a:ln>
            <a:noFill/>
          </a:ln>
          <a:effectLst/>
          <a:extLs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2400">
                <a:solidFill>
                  <a:schemeClr val="bg1"/>
                </a:solidFill>
                <a:latin typeface="Tahoma" panose="020B0604030504040204" pitchFamily="34" charset="0"/>
              </a:defRPr>
            </a:lvl1pPr>
            <a:lvl2pPr marL="742950" indent="-285750">
              <a:spcBef>
                <a:spcPct val="20000"/>
              </a:spcBef>
              <a:buChar char="–"/>
              <a:defRPr sz="2000">
                <a:solidFill>
                  <a:schemeClr val="bg1"/>
                </a:solidFill>
                <a:latin typeface="Tahoma" panose="020B0604030504040204" pitchFamily="34" charset="0"/>
              </a:defRPr>
            </a:lvl2pPr>
            <a:lvl3pPr marL="1143000" indent="-228600">
              <a:spcBef>
                <a:spcPct val="20000"/>
              </a:spcBef>
              <a:buChar char="•"/>
              <a:defRPr>
                <a:solidFill>
                  <a:schemeClr val="bg1"/>
                </a:solidFill>
                <a:latin typeface="Tahoma" panose="020B0604030504040204" pitchFamily="34" charset="0"/>
              </a:defRPr>
            </a:lvl3pPr>
            <a:lvl4pPr marL="1600200" indent="-228600">
              <a:spcBef>
                <a:spcPct val="20000"/>
              </a:spcBef>
              <a:buChar char="–"/>
              <a:defRPr sz="1600">
                <a:solidFill>
                  <a:schemeClr val="bg1"/>
                </a:solidFill>
                <a:latin typeface="Tahoma" panose="020B0604030504040204" pitchFamily="34" charset="0"/>
              </a:defRPr>
            </a:lvl4pPr>
            <a:lvl5pPr marL="2057400" indent="-228600">
              <a:spcBef>
                <a:spcPct val="20000"/>
              </a:spcBef>
              <a:buChar char="»"/>
              <a:defRPr sz="1600">
                <a:solidFill>
                  <a:schemeClr val="bg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bg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bg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bg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bg1"/>
                </a:solidFill>
                <a:latin typeface="Tahoma" panose="020B0604030504040204" pitchFamily="34" charset="0"/>
              </a:defRPr>
            </a:lvl9pPr>
          </a:lstStyle>
          <a:p>
            <a:pPr eaLnBrk="1" hangingPunct="1">
              <a:spcBef>
                <a:spcPct val="50000"/>
              </a:spcBef>
              <a:buFontTx/>
              <a:buNone/>
            </a:pPr>
            <a:r>
              <a:rPr lang="en-US" altLang="es-BO" sz="1600" dirty="0" smtClean="0">
                <a:solidFill>
                  <a:schemeClr val="tx1"/>
                </a:solidFill>
                <a:latin typeface="Times New Roman" panose="02020603050405020304" pitchFamily="18" charset="0"/>
              </a:rPr>
              <a:t>El Crito </a:t>
            </a:r>
            <a:r>
              <a:rPr lang="en-US" altLang="es-BO" sz="1600" dirty="0" err="1" smtClean="0">
                <a:solidFill>
                  <a:schemeClr val="tx1"/>
                </a:solidFill>
                <a:latin typeface="Times New Roman" panose="02020603050405020304" pitchFamily="18" charset="0"/>
              </a:rPr>
              <a:t>Redentor</a:t>
            </a:r>
            <a:r>
              <a:rPr lang="en-US" altLang="es-BO" sz="1600" dirty="0" smtClean="0">
                <a:solidFill>
                  <a:schemeClr val="tx1"/>
                </a:solidFill>
                <a:latin typeface="Times New Roman" panose="02020603050405020304" pitchFamily="18" charset="0"/>
              </a:rPr>
              <a:t> se encuentra </a:t>
            </a:r>
            <a:r>
              <a:rPr lang="en-US" altLang="es-BO" sz="1600" dirty="0" err="1" smtClean="0">
                <a:solidFill>
                  <a:schemeClr val="tx1"/>
                </a:solidFill>
                <a:latin typeface="Times New Roman" panose="02020603050405020304" pitchFamily="18" charset="0"/>
              </a:rPr>
              <a:t>ubicado</a:t>
            </a:r>
            <a:r>
              <a:rPr lang="en-US" altLang="es-BO" sz="1600" dirty="0" smtClean="0">
                <a:solidFill>
                  <a:schemeClr val="tx1"/>
                </a:solidFill>
                <a:latin typeface="Times New Roman" panose="02020603050405020304" pitchFamily="18" charset="0"/>
              </a:rPr>
              <a:t> </a:t>
            </a:r>
            <a:r>
              <a:rPr lang="en-US" altLang="es-BO" sz="1600" dirty="0" err="1" smtClean="0">
                <a:solidFill>
                  <a:schemeClr val="tx1"/>
                </a:solidFill>
                <a:latin typeface="Times New Roman" panose="02020603050405020304" pitchFamily="18" charset="0"/>
              </a:rPr>
              <a:t>en</a:t>
            </a:r>
            <a:r>
              <a:rPr lang="en-US" altLang="es-BO" sz="1600" dirty="0" smtClean="0">
                <a:solidFill>
                  <a:schemeClr val="tx1"/>
                </a:solidFill>
                <a:latin typeface="Times New Roman" panose="02020603050405020304" pitchFamily="18" charset="0"/>
              </a:rPr>
              <a:t> la </a:t>
            </a:r>
            <a:r>
              <a:rPr lang="en-US" altLang="es-BO" sz="1600" dirty="0" err="1" smtClean="0">
                <a:solidFill>
                  <a:schemeClr val="tx1"/>
                </a:solidFill>
                <a:latin typeface="Times New Roman" panose="02020603050405020304" pitchFamily="18" charset="0"/>
              </a:rPr>
              <a:t>siguiente</a:t>
            </a:r>
            <a:r>
              <a:rPr lang="en-US" altLang="es-BO" sz="1600" dirty="0" smtClean="0">
                <a:solidFill>
                  <a:schemeClr val="tx1"/>
                </a:solidFill>
                <a:latin typeface="Times New Roman" panose="02020603050405020304" pitchFamily="18" charset="0"/>
              </a:rPr>
              <a:t> </a:t>
            </a:r>
            <a:r>
              <a:rPr lang="en-US" altLang="es-BO" sz="1600" dirty="0" err="1" smtClean="0">
                <a:solidFill>
                  <a:schemeClr val="tx1"/>
                </a:solidFill>
                <a:latin typeface="Times New Roman" panose="02020603050405020304" pitchFamily="18" charset="0"/>
              </a:rPr>
              <a:t>coordenda</a:t>
            </a:r>
            <a:r>
              <a:rPr lang="en-US" altLang="es-BO" sz="1600" dirty="0" smtClean="0">
                <a:solidFill>
                  <a:schemeClr val="tx1"/>
                </a:solidFill>
                <a:latin typeface="Times New Roman" panose="02020603050405020304" pitchFamily="18" charset="0"/>
              </a:rPr>
              <a:t> </a:t>
            </a:r>
            <a:r>
              <a:rPr lang="en-US" altLang="es-BO" sz="1600" dirty="0" err="1" smtClean="0">
                <a:solidFill>
                  <a:schemeClr val="tx1"/>
                </a:solidFill>
                <a:latin typeface="Times New Roman" panose="02020603050405020304" pitchFamily="18" charset="0"/>
              </a:rPr>
              <a:t>geografica</a:t>
            </a:r>
            <a:r>
              <a:rPr lang="en-US" altLang="es-BO" sz="1600" dirty="0" smtClean="0">
                <a:solidFill>
                  <a:schemeClr val="tx1"/>
                </a:solidFill>
                <a:latin typeface="Times New Roman" panose="02020603050405020304" pitchFamily="18" charset="0"/>
              </a:rPr>
              <a:t>: </a:t>
            </a:r>
          </a:p>
          <a:p>
            <a:pPr lvl="1" eaLnBrk="1" hangingPunct="1">
              <a:spcBef>
                <a:spcPct val="50000"/>
              </a:spcBef>
              <a:buFontTx/>
              <a:buNone/>
            </a:pPr>
            <a:r>
              <a:rPr lang="en-US" sz="1400" dirty="0">
                <a:solidFill>
                  <a:schemeClr val="tx1"/>
                </a:solidFill>
                <a:latin typeface="Arial" panose="020B0604020202020204" pitchFamily="34" charset="0"/>
              </a:rPr>
              <a:t>ꞷ = </a:t>
            </a:r>
            <a:r>
              <a:rPr lang="en-US" altLang="es-BO" sz="1400" dirty="0" smtClean="0">
                <a:solidFill>
                  <a:schemeClr val="tx1"/>
                </a:solidFill>
                <a:latin typeface="Times New Roman" panose="02020603050405020304" pitchFamily="18" charset="0"/>
              </a:rPr>
              <a:t>Longitud = 63°10'57.1"W </a:t>
            </a:r>
          </a:p>
          <a:p>
            <a:pPr lvl="1" eaLnBrk="1" hangingPunct="1">
              <a:spcBef>
                <a:spcPct val="50000"/>
              </a:spcBef>
              <a:buFontTx/>
              <a:buNone/>
            </a:pPr>
            <a:r>
              <a:rPr lang="he-IL" sz="1400" dirty="0" smtClean="0">
                <a:solidFill>
                  <a:schemeClr val="tx1"/>
                </a:solidFill>
                <a:latin typeface="Arial" panose="020B0604020202020204" pitchFamily="34" charset="0"/>
              </a:rPr>
              <a:t>ג</a:t>
            </a:r>
            <a:r>
              <a:rPr lang="es-BO" sz="1400" dirty="0" smtClean="0">
                <a:solidFill>
                  <a:schemeClr val="tx1"/>
                </a:solidFill>
                <a:latin typeface="Arial" panose="020B0604020202020204" pitchFamily="34" charset="0"/>
              </a:rPr>
              <a:t> = </a:t>
            </a:r>
            <a:r>
              <a:rPr lang="en-US" altLang="es-BO" sz="1400" dirty="0" smtClean="0">
                <a:solidFill>
                  <a:schemeClr val="tx1"/>
                </a:solidFill>
                <a:latin typeface="Times New Roman" panose="02020603050405020304" pitchFamily="18" charset="0"/>
              </a:rPr>
              <a:t>Latitud = 17°46'11.1"S</a:t>
            </a:r>
            <a:endParaRPr lang="en-US" altLang="es-BO" sz="1400" dirty="0">
              <a:solidFill>
                <a:schemeClr val="tx1"/>
              </a:solidFill>
              <a:latin typeface="Times New Roman" panose="02020603050405020304" pitchFamily="18" charset="0"/>
            </a:endParaRPr>
          </a:p>
        </p:txBody>
      </p:sp>
      <p:cxnSp>
        <p:nvCxnSpPr>
          <p:cNvPr id="24" name="Straight Connector 23"/>
          <p:cNvCxnSpPr/>
          <p:nvPr/>
        </p:nvCxnSpPr>
        <p:spPr bwMode="auto">
          <a:xfrm flipV="1">
            <a:off x="768320" y="4472478"/>
            <a:ext cx="8153400" cy="17033"/>
          </a:xfrm>
          <a:prstGeom prst="line">
            <a:avLst/>
          </a:prstGeom>
          <a:ln w="25400" cap="flat" cmpd="sng" algn="ctr">
            <a:solidFill>
              <a:srgbClr val="FF0000"/>
            </a:solidFill>
            <a:prstDash val="dash"/>
            <a:round/>
            <a:headEnd type="none" w="med" len="med"/>
            <a:tailEnd type="none" w="med" len="med"/>
          </a:ln>
          <a:extLst/>
        </p:spPr>
        <p:style>
          <a:lnRef idx="0">
            <a:scrgbClr r="0" g="0" b="0"/>
          </a:lnRef>
          <a:fillRef idx="0">
            <a:scrgbClr r="0" g="0" b="0"/>
          </a:fillRef>
          <a:effectRef idx="0">
            <a:scrgbClr r="0" g="0" b="0"/>
          </a:effectRef>
          <a:fontRef idx="minor">
            <a:schemeClr val="tx1"/>
          </a:fontRef>
        </p:style>
      </p:cxnSp>
      <p:grpSp>
        <p:nvGrpSpPr>
          <p:cNvPr id="14" name="Group 13"/>
          <p:cNvGrpSpPr/>
          <p:nvPr/>
        </p:nvGrpSpPr>
        <p:grpSpPr>
          <a:xfrm>
            <a:off x="3234327" y="1909965"/>
            <a:ext cx="766173" cy="4262235"/>
            <a:chOff x="3009900" y="1844762"/>
            <a:chExt cx="766173" cy="4262235"/>
          </a:xfrm>
        </p:grpSpPr>
        <p:grpSp>
          <p:nvGrpSpPr>
            <p:cNvPr id="13" name="Group 12"/>
            <p:cNvGrpSpPr/>
            <p:nvPr/>
          </p:nvGrpSpPr>
          <p:grpSpPr>
            <a:xfrm>
              <a:off x="3014073" y="1844762"/>
              <a:ext cx="762000" cy="4262235"/>
              <a:chOff x="3014073" y="1844762"/>
              <a:chExt cx="762000" cy="4262235"/>
            </a:xfrm>
          </p:grpSpPr>
          <p:sp>
            <p:nvSpPr>
              <p:cNvPr id="20" name="Freeform 15"/>
              <p:cNvSpPr>
                <a:spLocks/>
              </p:cNvSpPr>
              <p:nvPr/>
            </p:nvSpPr>
            <p:spPr bwMode="auto">
              <a:xfrm rot="10800000">
                <a:off x="3014073" y="4659198"/>
                <a:ext cx="762000" cy="1447799"/>
              </a:xfrm>
              <a:custGeom>
                <a:avLst/>
                <a:gdLst>
                  <a:gd name="T0" fmla="*/ 2147483646 w 96"/>
                  <a:gd name="T1" fmla="*/ 2147483646 h 144"/>
                  <a:gd name="T2" fmla="*/ 0 w 96"/>
                  <a:gd name="T3" fmla="*/ 0 h 144"/>
                  <a:gd name="T4" fmla="*/ 0 60000 65536"/>
                  <a:gd name="T5" fmla="*/ 0 60000 65536"/>
                </a:gdLst>
                <a:ahLst/>
                <a:cxnLst>
                  <a:cxn ang="T4">
                    <a:pos x="T0" y="T1"/>
                  </a:cxn>
                  <a:cxn ang="T5">
                    <a:pos x="T2" y="T3"/>
                  </a:cxn>
                </a:cxnLst>
                <a:rect l="0" t="0" r="r" b="b"/>
                <a:pathLst>
                  <a:path w="96" h="144">
                    <a:moveTo>
                      <a:pt x="96" y="144"/>
                    </a:moveTo>
                    <a:cubicBezTo>
                      <a:pt x="68" y="76"/>
                      <a:pt x="40" y="8"/>
                      <a:pt x="0" y="0"/>
                    </a:cubicBezTo>
                  </a:path>
                </a:pathLst>
              </a:custGeom>
              <a:ln w="254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wrap="square">
                <a:spAutoFit/>
              </a:bodyPr>
              <a:lstStyle/>
              <a:p>
                <a:endParaRPr lang="en-US"/>
              </a:p>
            </p:txBody>
          </p:sp>
          <p:sp>
            <p:nvSpPr>
              <p:cNvPr id="26" name="Freeform 15"/>
              <p:cNvSpPr>
                <a:spLocks/>
              </p:cNvSpPr>
              <p:nvPr/>
            </p:nvSpPr>
            <p:spPr bwMode="auto">
              <a:xfrm rot="228765" flipH="1">
                <a:off x="3169928" y="1844762"/>
                <a:ext cx="603363" cy="1435625"/>
              </a:xfrm>
              <a:custGeom>
                <a:avLst/>
                <a:gdLst>
                  <a:gd name="T0" fmla="*/ 2147483646 w 96"/>
                  <a:gd name="T1" fmla="*/ 2147483646 h 144"/>
                  <a:gd name="T2" fmla="*/ 0 w 96"/>
                  <a:gd name="T3" fmla="*/ 0 h 144"/>
                  <a:gd name="T4" fmla="*/ 0 60000 65536"/>
                  <a:gd name="T5" fmla="*/ 0 60000 65536"/>
                </a:gdLst>
                <a:ahLst/>
                <a:cxnLst>
                  <a:cxn ang="T4">
                    <a:pos x="T0" y="T1"/>
                  </a:cxn>
                  <a:cxn ang="T5">
                    <a:pos x="T2" y="T3"/>
                  </a:cxn>
                </a:cxnLst>
                <a:rect l="0" t="0" r="r" b="b"/>
                <a:pathLst>
                  <a:path w="96" h="144">
                    <a:moveTo>
                      <a:pt x="96" y="144"/>
                    </a:moveTo>
                    <a:cubicBezTo>
                      <a:pt x="68" y="76"/>
                      <a:pt x="40" y="8"/>
                      <a:pt x="0" y="0"/>
                    </a:cubicBezTo>
                  </a:path>
                </a:pathLst>
              </a:custGeom>
              <a:ln w="254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wrap="square">
                <a:noAutofit/>
              </a:bodyPr>
              <a:lstStyle/>
              <a:p>
                <a:endParaRPr lang="en-US"/>
              </a:p>
            </p:txBody>
          </p:sp>
        </p:grpSp>
        <p:cxnSp>
          <p:nvCxnSpPr>
            <p:cNvPr id="10" name="Straight Connector 9"/>
            <p:cNvCxnSpPr/>
            <p:nvPr/>
          </p:nvCxnSpPr>
          <p:spPr bwMode="auto">
            <a:xfrm flipH="1">
              <a:off x="3009900" y="3305902"/>
              <a:ext cx="76200" cy="913559"/>
            </a:xfrm>
            <a:prstGeom prst="line">
              <a:avLst/>
            </a:prstGeom>
            <a:noFill/>
            <a:ln w="25400" cap="flat" cmpd="sng" algn="ctr">
              <a:solidFill>
                <a:schemeClr val="accent2"/>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4" name="Straight Arrow Connector 3"/>
          <p:cNvCxnSpPr>
            <a:stCxn id="16" idx="1"/>
            <a:endCxn id="5122" idx="2"/>
          </p:cNvCxnSpPr>
          <p:nvPr/>
        </p:nvCxnSpPr>
        <p:spPr bwMode="auto">
          <a:xfrm flipH="1" flipV="1">
            <a:off x="3211749" y="4506120"/>
            <a:ext cx="1590865" cy="627086"/>
          </a:xfrm>
          <a:prstGeom prst="straightConnector1">
            <a:avLst/>
          </a:prstGeom>
          <a:noFill/>
          <a:ln w="15875" cap="flat" cmpd="sng" algn="ctr">
            <a:solidFill>
              <a:schemeClr val="tx1"/>
            </a:solidFill>
            <a:prstDash val="dash"/>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TextBox 10"/>
          <p:cNvSpPr txBox="1"/>
          <p:nvPr/>
        </p:nvSpPr>
        <p:spPr>
          <a:xfrm rot="16200000">
            <a:off x="4067166" y="2791421"/>
            <a:ext cx="1747895" cy="276999"/>
          </a:xfrm>
          <a:prstGeom prst="rect">
            <a:avLst/>
          </a:prstGeom>
          <a:solidFill>
            <a:schemeClr val="bg1"/>
          </a:solidFill>
        </p:spPr>
        <p:txBody>
          <a:bodyPr wrap="square" rtlCol="0">
            <a:spAutoFit/>
          </a:bodyPr>
          <a:lstStyle/>
          <a:p>
            <a:r>
              <a:rPr lang="es-BO" sz="1200" dirty="0" smtClean="0">
                <a:solidFill>
                  <a:schemeClr val="accent2"/>
                </a:solidFill>
              </a:rPr>
              <a:t>Meridiano de Greenwich</a:t>
            </a:r>
            <a:endParaRPr lang="es-BO" sz="1200" dirty="0">
              <a:solidFill>
                <a:schemeClr val="accent2"/>
              </a:solidFill>
            </a:endParaRPr>
          </a:p>
        </p:txBody>
      </p:sp>
      <p:sp>
        <p:nvSpPr>
          <p:cNvPr id="33" name="TextBox 32"/>
          <p:cNvSpPr txBox="1"/>
          <p:nvPr/>
        </p:nvSpPr>
        <p:spPr>
          <a:xfrm>
            <a:off x="6573517" y="3636189"/>
            <a:ext cx="1306749" cy="276999"/>
          </a:xfrm>
          <a:prstGeom prst="rect">
            <a:avLst/>
          </a:prstGeom>
          <a:solidFill>
            <a:schemeClr val="bg1"/>
          </a:solidFill>
        </p:spPr>
        <p:txBody>
          <a:bodyPr wrap="square" rtlCol="0">
            <a:spAutoFit/>
          </a:bodyPr>
          <a:lstStyle/>
          <a:p>
            <a:r>
              <a:rPr lang="es-BO" sz="1200" dirty="0" smtClean="0">
                <a:solidFill>
                  <a:schemeClr val="accent2"/>
                </a:solidFill>
              </a:rPr>
              <a:t>Línea del Ecuador</a:t>
            </a:r>
            <a:endParaRPr lang="es-BO" sz="1200" dirty="0">
              <a:solidFill>
                <a:schemeClr val="accent2"/>
              </a:solidFill>
            </a:endParaRPr>
          </a:p>
        </p:txBody>
      </p:sp>
      <p:cxnSp>
        <p:nvCxnSpPr>
          <p:cNvPr id="34" name="Straight Arrow Connector 33"/>
          <p:cNvCxnSpPr>
            <a:endCxn id="5122" idx="2"/>
          </p:cNvCxnSpPr>
          <p:nvPr/>
        </p:nvCxnSpPr>
        <p:spPr bwMode="auto">
          <a:xfrm flipH="1">
            <a:off x="3211749" y="4009803"/>
            <a:ext cx="1398351" cy="496317"/>
          </a:xfrm>
          <a:prstGeom prst="straightConnector1">
            <a:avLst/>
          </a:prstGeom>
          <a:noFill/>
          <a:ln w="31750" cap="flat" cmpd="sng" algn="ctr">
            <a:solidFill>
              <a:srgbClr val="009900"/>
            </a:solidFill>
            <a:prstDash val="dash"/>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 name="TextBox 44"/>
          <p:cNvSpPr txBox="1"/>
          <p:nvPr/>
        </p:nvSpPr>
        <p:spPr>
          <a:xfrm>
            <a:off x="3162300" y="4036368"/>
            <a:ext cx="911266" cy="230832"/>
          </a:xfrm>
          <a:prstGeom prst="rect">
            <a:avLst/>
          </a:prstGeom>
          <a:solidFill>
            <a:schemeClr val="bg1">
              <a:alpha val="50000"/>
            </a:schemeClr>
          </a:solidFill>
          <a:ln>
            <a:solidFill>
              <a:srgbClr val="FF0000"/>
            </a:solidFill>
          </a:ln>
        </p:spPr>
        <p:txBody>
          <a:bodyPr wrap="square" rtlCol="0">
            <a:spAutoFit/>
          </a:bodyPr>
          <a:lstStyle/>
          <a:p>
            <a:r>
              <a:rPr lang="he-IL" sz="900" dirty="0" smtClean="0">
                <a:solidFill>
                  <a:schemeClr val="tx1"/>
                </a:solidFill>
                <a:latin typeface="Arial" panose="020B0604020202020204" pitchFamily="34" charset="0"/>
              </a:rPr>
              <a:t>ג</a:t>
            </a:r>
            <a:r>
              <a:rPr lang="es-BO" sz="900" dirty="0" smtClean="0">
                <a:solidFill>
                  <a:schemeClr val="tx1"/>
                </a:solidFill>
                <a:latin typeface="Arial" panose="020B0604020202020204" pitchFamily="34" charset="0"/>
              </a:rPr>
              <a:t>=</a:t>
            </a:r>
            <a:r>
              <a:rPr lang="en-US" altLang="es-BO" sz="900" dirty="0" smtClean="0">
                <a:solidFill>
                  <a:schemeClr val="tx1"/>
                </a:solidFill>
              </a:rPr>
              <a:t>17°46'11.1"S</a:t>
            </a:r>
            <a:endParaRPr lang="en-US" altLang="es-BO" sz="900" dirty="0">
              <a:solidFill>
                <a:schemeClr val="tx1"/>
              </a:solidFill>
            </a:endParaRPr>
          </a:p>
        </p:txBody>
      </p:sp>
      <p:sp>
        <p:nvSpPr>
          <p:cNvPr id="23" name="Arc 22"/>
          <p:cNvSpPr/>
          <p:nvPr/>
        </p:nvSpPr>
        <p:spPr bwMode="auto">
          <a:xfrm rot="9118157">
            <a:off x="3097076" y="2976357"/>
            <a:ext cx="2199912" cy="2049750"/>
          </a:xfrm>
          <a:prstGeom prst="arc">
            <a:avLst/>
          </a:prstGeom>
          <a:noFill/>
          <a:ln w="19050" cap="flat" cmpd="sng" algn="ctr">
            <a:solidFill>
              <a:srgbClr val="009900"/>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s-BO" sz="2400" b="0" i="0" u="none" strike="noStrike" cap="none" normalizeH="0" baseline="0" smtClean="0">
              <a:ln>
                <a:noFill/>
              </a:ln>
              <a:solidFill>
                <a:schemeClr val="bg1"/>
              </a:solidFill>
              <a:effectLst/>
              <a:latin typeface="Times New Roman" pitchFamily="18" charset="0"/>
              <a:cs typeface="Times New Roman" pitchFamily="18" charset="0"/>
            </a:endParaRPr>
          </a:p>
        </p:txBody>
      </p:sp>
      <p:sp>
        <p:nvSpPr>
          <p:cNvPr id="49" name="Arc 48"/>
          <p:cNvSpPr/>
          <p:nvPr/>
        </p:nvSpPr>
        <p:spPr bwMode="auto">
          <a:xfrm rot="12134763">
            <a:off x="3150924" y="3569739"/>
            <a:ext cx="532535" cy="974467"/>
          </a:xfrm>
          <a:prstGeom prst="arc">
            <a:avLst/>
          </a:prstGeom>
          <a:noFill/>
          <a:ln w="19050" cap="flat" cmpd="sng" algn="ctr">
            <a:solidFill>
              <a:srgbClr val="009900"/>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s-BO" sz="2400" b="0" i="0" u="none" strike="noStrike" cap="none" normalizeH="0" baseline="0" smtClean="0">
              <a:ln>
                <a:noFill/>
              </a:ln>
              <a:solidFill>
                <a:schemeClr val="bg1"/>
              </a:solidFill>
              <a:effectLst/>
              <a:latin typeface="Times New Roman" pitchFamily="18" charset="0"/>
              <a:cs typeface="Times New Roman" pitchFamily="18" charset="0"/>
            </a:endParaRPr>
          </a:p>
        </p:txBody>
      </p:sp>
      <p:sp>
        <p:nvSpPr>
          <p:cNvPr id="42" name="TextBox 41"/>
          <p:cNvSpPr txBox="1"/>
          <p:nvPr/>
        </p:nvSpPr>
        <p:spPr>
          <a:xfrm>
            <a:off x="3648167" y="4417368"/>
            <a:ext cx="961933" cy="230832"/>
          </a:xfrm>
          <a:prstGeom prst="rect">
            <a:avLst/>
          </a:prstGeom>
          <a:solidFill>
            <a:schemeClr val="bg1">
              <a:alpha val="50000"/>
            </a:schemeClr>
          </a:solidFill>
          <a:ln>
            <a:solidFill>
              <a:schemeClr val="accent2"/>
            </a:solidFill>
          </a:ln>
        </p:spPr>
        <p:txBody>
          <a:bodyPr wrap="square" rtlCol="0">
            <a:spAutoFit/>
          </a:bodyPr>
          <a:lstStyle/>
          <a:p>
            <a:r>
              <a:rPr lang="en-US" sz="900" dirty="0" smtClean="0">
                <a:solidFill>
                  <a:schemeClr val="tx1"/>
                </a:solidFill>
                <a:latin typeface="Arial" panose="020B0604020202020204" pitchFamily="34" charset="0"/>
              </a:rPr>
              <a:t>ꞷ = </a:t>
            </a:r>
            <a:r>
              <a:rPr lang="en-US" altLang="es-BO" sz="900" dirty="0" smtClean="0">
                <a:solidFill>
                  <a:schemeClr val="tx1"/>
                </a:solidFill>
              </a:rPr>
              <a:t>63°10'57.1</a:t>
            </a:r>
            <a:r>
              <a:rPr lang="en-US" altLang="es-BO" sz="900" dirty="0">
                <a:solidFill>
                  <a:schemeClr val="tx1"/>
                </a:solidFill>
              </a:rPr>
              <a:t>"</a:t>
            </a:r>
            <a:endParaRPr lang="es-BO" sz="900" dirty="0">
              <a:solidFill>
                <a:schemeClr val="accent2"/>
              </a:solidFill>
            </a:endParaRPr>
          </a:p>
        </p:txBody>
      </p:sp>
      <p:pic>
        <p:nvPicPr>
          <p:cNvPr id="5122" name="Picture 2" descr="Resultado de imagen para marcadores mapas google, 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3108798" y="4172975"/>
            <a:ext cx="205902" cy="333145"/>
          </a:xfrm>
          <a:prstGeom prst="rect">
            <a:avLst/>
          </a:prstGeom>
          <a:solidFill>
            <a:schemeClr val="bg1">
              <a:alpha val="50000"/>
            </a:schemeClr>
          </a:solidFill>
        </p:spPr>
      </p:pic>
      <p:sp>
        <p:nvSpPr>
          <p:cNvPr id="66" name="Text Box 24"/>
          <p:cNvSpPr txBox="1">
            <a:spLocks noChangeArrowheads="1"/>
          </p:cNvSpPr>
          <p:nvPr/>
        </p:nvSpPr>
        <p:spPr bwMode="auto">
          <a:xfrm>
            <a:off x="4802614" y="5737793"/>
            <a:ext cx="5141487" cy="1107996"/>
          </a:xfrm>
          <a:prstGeom prst="rect">
            <a:avLst/>
          </a:prstGeom>
          <a:solidFill>
            <a:srgbClr val="C0C0C0"/>
          </a:solidFill>
          <a:ln>
            <a:noFill/>
          </a:ln>
          <a:effectLst/>
          <a:extLs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2400">
                <a:solidFill>
                  <a:schemeClr val="bg1"/>
                </a:solidFill>
                <a:latin typeface="Tahoma" panose="020B0604030504040204" pitchFamily="34" charset="0"/>
              </a:defRPr>
            </a:lvl1pPr>
            <a:lvl2pPr marL="742950" indent="-285750">
              <a:spcBef>
                <a:spcPct val="20000"/>
              </a:spcBef>
              <a:buChar char="–"/>
              <a:defRPr sz="2000">
                <a:solidFill>
                  <a:schemeClr val="bg1"/>
                </a:solidFill>
                <a:latin typeface="Tahoma" panose="020B0604030504040204" pitchFamily="34" charset="0"/>
              </a:defRPr>
            </a:lvl2pPr>
            <a:lvl3pPr marL="1143000" indent="-228600">
              <a:spcBef>
                <a:spcPct val="20000"/>
              </a:spcBef>
              <a:buChar char="•"/>
              <a:defRPr>
                <a:solidFill>
                  <a:schemeClr val="bg1"/>
                </a:solidFill>
                <a:latin typeface="Tahoma" panose="020B0604030504040204" pitchFamily="34" charset="0"/>
              </a:defRPr>
            </a:lvl3pPr>
            <a:lvl4pPr marL="1600200" indent="-228600">
              <a:spcBef>
                <a:spcPct val="20000"/>
              </a:spcBef>
              <a:buChar char="–"/>
              <a:defRPr sz="1600">
                <a:solidFill>
                  <a:schemeClr val="bg1"/>
                </a:solidFill>
                <a:latin typeface="Tahoma" panose="020B0604030504040204" pitchFamily="34" charset="0"/>
              </a:defRPr>
            </a:lvl4pPr>
            <a:lvl5pPr marL="2057400" indent="-228600">
              <a:spcBef>
                <a:spcPct val="20000"/>
              </a:spcBef>
              <a:buChar char="»"/>
              <a:defRPr sz="1600">
                <a:solidFill>
                  <a:schemeClr val="bg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bg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bg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bg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bg1"/>
                </a:solidFill>
                <a:latin typeface="Tahoma" panose="020B0604030504040204" pitchFamily="34" charset="0"/>
              </a:defRPr>
            </a:lvl9pPr>
          </a:lstStyle>
          <a:p>
            <a:pPr eaLnBrk="1" hangingPunct="1">
              <a:spcBef>
                <a:spcPct val="50000"/>
              </a:spcBef>
              <a:buFontTx/>
              <a:buNone/>
            </a:pPr>
            <a:r>
              <a:rPr lang="en-US" altLang="es-BO" sz="1200" dirty="0" smtClean="0">
                <a:solidFill>
                  <a:schemeClr val="tx1"/>
                </a:solidFill>
                <a:latin typeface="Times New Roman" panose="02020603050405020304" pitchFamily="18" charset="0"/>
              </a:rPr>
              <a:t>Su </a:t>
            </a:r>
            <a:r>
              <a:rPr lang="en-US" altLang="es-BO" sz="1200" dirty="0" err="1" smtClean="0">
                <a:solidFill>
                  <a:schemeClr val="tx1"/>
                </a:solidFill>
                <a:latin typeface="Times New Roman" panose="02020603050405020304" pitchFamily="18" charset="0"/>
              </a:rPr>
              <a:t>equivalente</a:t>
            </a:r>
            <a:r>
              <a:rPr lang="en-US" altLang="es-BO" sz="1200" dirty="0" smtClean="0">
                <a:solidFill>
                  <a:schemeClr val="tx1"/>
                </a:solidFill>
                <a:latin typeface="Times New Roman" panose="02020603050405020304" pitchFamily="18" charset="0"/>
              </a:rPr>
              <a:t> </a:t>
            </a:r>
            <a:r>
              <a:rPr lang="en-US" altLang="es-BO" sz="1200" dirty="0" err="1" smtClean="0">
                <a:solidFill>
                  <a:schemeClr val="tx1"/>
                </a:solidFill>
                <a:latin typeface="Times New Roman" panose="02020603050405020304" pitchFamily="18" charset="0"/>
              </a:rPr>
              <a:t>en</a:t>
            </a:r>
            <a:r>
              <a:rPr lang="en-US" altLang="es-BO" sz="1200" dirty="0" smtClean="0">
                <a:solidFill>
                  <a:schemeClr val="tx1"/>
                </a:solidFill>
                <a:latin typeface="Times New Roman" panose="02020603050405020304" pitchFamily="18" charset="0"/>
              </a:rPr>
              <a:t> </a:t>
            </a:r>
            <a:r>
              <a:rPr lang="en-US" altLang="es-BO" sz="1200" dirty="0" err="1">
                <a:solidFill>
                  <a:schemeClr val="tx1"/>
                </a:solidFill>
                <a:latin typeface="Times New Roman" panose="02020603050405020304" pitchFamily="18" charset="0"/>
              </a:rPr>
              <a:t>G</a:t>
            </a:r>
            <a:r>
              <a:rPr lang="en-US" altLang="es-BO" sz="1200" dirty="0" err="1" smtClean="0">
                <a:solidFill>
                  <a:schemeClr val="tx1"/>
                </a:solidFill>
                <a:latin typeface="Times New Roman" panose="02020603050405020304" pitchFamily="18" charset="0"/>
              </a:rPr>
              <a:t>rados</a:t>
            </a:r>
            <a:r>
              <a:rPr lang="en-US" altLang="es-BO" sz="1200" dirty="0" smtClean="0">
                <a:solidFill>
                  <a:schemeClr val="tx1"/>
                </a:solidFill>
                <a:latin typeface="Times New Roman" panose="02020603050405020304" pitchFamily="18" charset="0"/>
              </a:rPr>
              <a:t> </a:t>
            </a:r>
            <a:r>
              <a:rPr lang="en-US" altLang="es-BO" sz="1200" dirty="0" err="1">
                <a:solidFill>
                  <a:schemeClr val="tx1"/>
                </a:solidFill>
                <a:latin typeface="Times New Roman" panose="02020603050405020304" pitchFamily="18" charset="0"/>
              </a:rPr>
              <a:t>D</a:t>
            </a:r>
            <a:r>
              <a:rPr lang="en-US" altLang="es-BO" sz="1200" dirty="0" err="1" smtClean="0">
                <a:solidFill>
                  <a:schemeClr val="tx1"/>
                </a:solidFill>
                <a:latin typeface="Times New Roman" panose="02020603050405020304" pitchFamily="18" charset="0"/>
              </a:rPr>
              <a:t>ecimales</a:t>
            </a:r>
            <a:r>
              <a:rPr lang="en-US" altLang="es-BO" sz="1200" dirty="0" smtClean="0">
                <a:solidFill>
                  <a:schemeClr val="tx1"/>
                </a:solidFill>
                <a:latin typeface="Times New Roman" panose="02020603050405020304" pitchFamily="18" charset="0"/>
              </a:rPr>
              <a:t> </a:t>
            </a:r>
            <a:r>
              <a:rPr lang="en-US" altLang="es-BO" sz="1200" dirty="0" err="1" smtClean="0">
                <a:solidFill>
                  <a:schemeClr val="tx1"/>
                </a:solidFill>
                <a:latin typeface="Times New Roman" panose="02020603050405020304" pitchFamily="18" charset="0"/>
              </a:rPr>
              <a:t>seria</a:t>
            </a:r>
            <a:r>
              <a:rPr lang="en-US" altLang="es-BO" sz="1200" dirty="0" smtClean="0">
                <a:solidFill>
                  <a:schemeClr val="tx1"/>
                </a:solidFill>
                <a:latin typeface="Times New Roman" panose="02020603050405020304" pitchFamily="18" charset="0"/>
              </a:rPr>
              <a:t>: </a:t>
            </a:r>
          </a:p>
          <a:p>
            <a:pPr lvl="1" eaLnBrk="1" hangingPunct="1">
              <a:spcBef>
                <a:spcPct val="50000"/>
              </a:spcBef>
              <a:buFontTx/>
              <a:buNone/>
            </a:pPr>
            <a:r>
              <a:rPr lang="en-US" sz="1200" dirty="0">
                <a:solidFill>
                  <a:schemeClr val="tx1"/>
                </a:solidFill>
                <a:latin typeface="Arial" panose="020B0604020202020204" pitchFamily="34" charset="0"/>
              </a:rPr>
              <a:t>ꞷ = </a:t>
            </a:r>
            <a:r>
              <a:rPr lang="en-US" altLang="es-BO" sz="1200" dirty="0">
                <a:solidFill>
                  <a:schemeClr val="tx1"/>
                </a:solidFill>
                <a:latin typeface="Times New Roman" panose="02020603050405020304" pitchFamily="18" charset="0"/>
              </a:rPr>
              <a:t>Longitud </a:t>
            </a:r>
            <a:r>
              <a:rPr lang="en-US" altLang="es-BO" sz="1200" dirty="0" smtClean="0">
                <a:solidFill>
                  <a:schemeClr val="tx1"/>
                </a:solidFill>
                <a:latin typeface="Times New Roman" panose="02020603050405020304" pitchFamily="18" charset="0"/>
              </a:rPr>
              <a:t>(x) = </a:t>
            </a:r>
            <a:r>
              <a:rPr lang="en-US" altLang="es-BO" sz="1200" dirty="0">
                <a:solidFill>
                  <a:schemeClr val="tx1"/>
                </a:solidFill>
                <a:latin typeface="Times New Roman" panose="02020603050405020304" pitchFamily="18" charset="0"/>
              </a:rPr>
              <a:t>-17.769758, </a:t>
            </a:r>
            <a:endParaRPr lang="en-US" altLang="es-BO" sz="1200" dirty="0" smtClean="0">
              <a:solidFill>
                <a:schemeClr val="tx1"/>
              </a:solidFill>
              <a:latin typeface="Times New Roman" panose="02020603050405020304" pitchFamily="18" charset="0"/>
            </a:endParaRPr>
          </a:p>
          <a:p>
            <a:pPr lvl="1" eaLnBrk="1" hangingPunct="1">
              <a:spcBef>
                <a:spcPct val="50000"/>
              </a:spcBef>
              <a:buFontTx/>
              <a:buNone/>
            </a:pPr>
            <a:r>
              <a:rPr lang="he-IL" sz="1200" dirty="0" smtClean="0">
                <a:solidFill>
                  <a:schemeClr val="tx1"/>
                </a:solidFill>
                <a:latin typeface="Arial" panose="020B0604020202020204" pitchFamily="34" charset="0"/>
              </a:rPr>
              <a:t>ג</a:t>
            </a:r>
            <a:r>
              <a:rPr lang="es-BO" sz="1200" dirty="0" smtClean="0">
                <a:solidFill>
                  <a:schemeClr val="tx1"/>
                </a:solidFill>
                <a:latin typeface="Arial" panose="020B0604020202020204" pitchFamily="34" charset="0"/>
              </a:rPr>
              <a:t> = </a:t>
            </a:r>
            <a:r>
              <a:rPr lang="en-US" altLang="es-BO" sz="1200" dirty="0" smtClean="0">
                <a:solidFill>
                  <a:schemeClr val="tx1"/>
                </a:solidFill>
                <a:latin typeface="Times New Roman" panose="02020603050405020304" pitchFamily="18" charset="0"/>
              </a:rPr>
              <a:t>Latitud (y)  = </a:t>
            </a:r>
            <a:r>
              <a:rPr lang="en-US" altLang="es-BO" sz="1200" dirty="0">
                <a:solidFill>
                  <a:schemeClr val="tx1"/>
                </a:solidFill>
                <a:latin typeface="Times New Roman" panose="02020603050405020304" pitchFamily="18" charset="0"/>
              </a:rPr>
              <a:t>-</a:t>
            </a:r>
            <a:r>
              <a:rPr lang="en-US" altLang="es-BO" sz="1200" dirty="0" smtClean="0">
                <a:solidFill>
                  <a:schemeClr val="tx1"/>
                </a:solidFill>
                <a:latin typeface="Times New Roman" panose="02020603050405020304" pitchFamily="18" charset="0"/>
              </a:rPr>
              <a:t>63.182537</a:t>
            </a:r>
          </a:p>
          <a:p>
            <a:pPr eaLnBrk="1" hangingPunct="1">
              <a:spcBef>
                <a:spcPct val="50000"/>
              </a:spcBef>
              <a:buFontTx/>
              <a:buNone/>
            </a:pPr>
            <a:r>
              <a:rPr lang="en-US" altLang="es-BO" sz="1200" dirty="0" smtClean="0">
                <a:solidFill>
                  <a:schemeClr val="tx1"/>
                </a:solidFill>
                <a:latin typeface="Times New Roman" panose="02020603050405020304" pitchFamily="18" charset="0"/>
              </a:rPr>
              <a:t>Los </a:t>
            </a:r>
            <a:r>
              <a:rPr lang="en-US" altLang="es-BO" sz="1200" dirty="0" err="1" smtClean="0">
                <a:solidFill>
                  <a:schemeClr val="tx1"/>
                </a:solidFill>
                <a:latin typeface="Times New Roman" panose="02020603050405020304" pitchFamily="18" charset="0"/>
              </a:rPr>
              <a:t>valores</a:t>
            </a:r>
            <a:r>
              <a:rPr lang="en-US" altLang="es-BO" sz="1200" dirty="0" smtClean="0">
                <a:solidFill>
                  <a:schemeClr val="tx1"/>
                </a:solidFill>
                <a:latin typeface="Times New Roman" panose="02020603050405020304" pitchFamily="18" charset="0"/>
              </a:rPr>
              <a:t> son </a:t>
            </a:r>
            <a:r>
              <a:rPr lang="en-US" altLang="es-BO" sz="1200" dirty="0" err="1" smtClean="0">
                <a:solidFill>
                  <a:schemeClr val="tx1"/>
                </a:solidFill>
                <a:latin typeface="Times New Roman" panose="02020603050405020304" pitchFamily="18" charset="0"/>
              </a:rPr>
              <a:t>negativos</a:t>
            </a:r>
            <a:r>
              <a:rPr lang="en-US" altLang="es-BO" sz="1200" dirty="0" smtClean="0">
                <a:solidFill>
                  <a:schemeClr val="tx1"/>
                </a:solidFill>
                <a:latin typeface="Times New Roman" panose="02020603050405020304" pitchFamily="18" charset="0"/>
              </a:rPr>
              <a:t> </a:t>
            </a:r>
            <a:r>
              <a:rPr lang="en-US" altLang="es-BO" sz="1200" dirty="0" err="1" smtClean="0">
                <a:solidFill>
                  <a:schemeClr val="tx1"/>
                </a:solidFill>
                <a:latin typeface="Times New Roman" panose="02020603050405020304" pitchFamily="18" charset="0"/>
              </a:rPr>
              <a:t>por</a:t>
            </a:r>
            <a:r>
              <a:rPr lang="en-US" altLang="es-BO" sz="1200" dirty="0" smtClean="0">
                <a:solidFill>
                  <a:schemeClr val="tx1"/>
                </a:solidFill>
                <a:latin typeface="Times New Roman" panose="02020603050405020304" pitchFamily="18" charset="0"/>
              </a:rPr>
              <a:t> </a:t>
            </a:r>
            <a:r>
              <a:rPr lang="en-US" altLang="es-BO" sz="1200" dirty="0" err="1" smtClean="0">
                <a:solidFill>
                  <a:schemeClr val="tx1"/>
                </a:solidFill>
                <a:latin typeface="Times New Roman" panose="02020603050405020304" pitchFamily="18" charset="0"/>
              </a:rPr>
              <a:t>estar</a:t>
            </a:r>
            <a:r>
              <a:rPr lang="en-US" altLang="es-BO" sz="1200" dirty="0" smtClean="0">
                <a:solidFill>
                  <a:schemeClr val="tx1"/>
                </a:solidFill>
                <a:latin typeface="Times New Roman" panose="02020603050405020304" pitchFamily="18" charset="0"/>
              </a:rPr>
              <a:t> </a:t>
            </a:r>
            <a:r>
              <a:rPr lang="en-US" altLang="es-BO" sz="1200" dirty="0" err="1" smtClean="0">
                <a:solidFill>
                  <a:schemeClr val="tx1"/>
                </a:solidFill>
                <a:latin typeface="Times New Roman" panose="02020603050405020304" pitchFamily="18" charset="0"/>
              </a:rPr>
              <a:t>ubicados</a:t>
            </a:r>
            <a:r>
              <a:rPr lang="en-US" altLang="es-BO" sz="1200" dirty="0" smtClean="0">
                <a:solidFill>
                  <a:schemeClr val="tx1"/>
                </a:solidFill>
                <a:latin typeface="Times New Roman" panose="02020603050405020304" pitchFamily="18" charset="0"/>
              </a:rPr>
              <a:t> </a:t>
            </a:r>
            <a:r>
              <a:rPr lang="en-US" altLang="es-BO" sz="1200" dirty="0" err="1" smtClean="0">
                <a:solidFill>
                  <a:schemeClr val="tx1"/>
                </a:solidFill>
                <a:latin typeface="Times New Roman" panose="02020603050405020304" pitchFamily="18" charset="0"/>
              </a:rPr>
              <a:t>en</a:t>
            </a:r>
            <a:r>
              <a:rPr lang="en-US" altLang="es-BO" sz="1200" dirty="0" smtClean="0">
                <a:solidFill>
                  <a:schemeClr val="tx1"/>
                </a:solidFill>
                <a:latin typeface="Times New Roman" panose="02020603050405020304" pitchFamily="18" charset="0"/>
              </a:rPr>
              <a:t> los </a:t>
            </a:r>
            <a:r>
              <a:rPr lang="en-US" altLang="es-BO" sz="1200" dirty="0" err="1" smtClean="0">
                <a:solidFill>
                  <a:schemeClr val="tx1"/>
                </a:solidFill>
                <a:latin typeface="Times New Roman" panose="02020603050405020304" pitchFamily="18" charset="0"/>
              </a:rPr>
              <a:t>emisferios</a:t>
            </a:r>
            <a:r>
              <a:rPr lang="en-US" altLang="es-BO" sz="1200" dirty="0" smtClean="0">
                <a:solidFill>
                  <a:schemeClr val="tx1"/>
                </a:solidFill>
                <a:latin typeface="Times New Roman" panose="02020603050405020304" pitchFamily="18" charset="0"/>
              </a:rPr>
              <a:t> </a:t>
            </a:r>
            <a:r>
              <a:rPr lang="en-US" altLang="es-BO" sz="1200" dirty="0" err="1" smtClean="0">
                <a:solidFill>
                  <a:schemeClr val="tx1"/>
                </a:solidFill>
                <a:latin typeface="Times New Roman" panose="02020603050405020304" pitchFamily="18" charset="0"/>
              </a:rPr>
              <a:t>Oeste</a:t>
            </a:r>
            <a:r>
              <a:rPr lang="en-US" altLang="es-BO" sz="1200" dirty="0" smtClean="0">
                <a:solidFill>
                  <a:schemeClr val="tx1"/>
                </a:solidFill>
                <a:latin typeface="Times New Roman" panose="02020603050405020304" pitchFamily="18" charset="0"/>
              </a:rPr>
              <a:t> y Sur</a:t>
            </a:r>
            <a:endParaRPr lang="en-US" altLang="es-BO" sz="1200" dirty="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1093080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ox(in)">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box(in)">
                                      <p:cBhvr>
                                        <p:cTn id="13" dur="500"/>
                                        <p:tgtEl>
                                          <p:spTgt spid="66"/>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272401"/>
                                        </p:tgtEl>
                                        <p:attrNameLst>
                                          <p:attrName>style.visibility</p:attrName>
                                        </p:attrNameLst>
                                      </p:cBhvr>
                                      <p:to>
                                        <p:strVal val="visible"/>
                                      </p:to>
                                    </p:set>
                                    <p:animEffect transition="in" filter="box(in)">
                                      <p:cBhvr>
                                        <p:cTn id="18" dur="500"/>
                                        <p:tgtEl>
                                          <p:spTgt spid="272401"/>
                                        </p:tgtEl>
                                      </p:cBhvr>
                                    </p:animEffect>
                                  </p:childTnLst>
                                </p:cTn>
                              </p:par>
                              <p:par>
                                <p:cTn id="19" presetID="10"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childTnLst>
                          </p:cTn>
                        </p:par>
                      </p:childTnLst>
                    </p:cTn>
                  </p:par>
                  <p:par>
                    <p:cTn id="34" fill="hold">
                      <p:stCondLst>
                        <p:cond delay="indefinite"/>
                      </p:stCondLst>
                      <p:childTnLst>
                        <p:par>
                          <p:cTn id="35" fill="hold">
                            <p:stCondLst>
                              <p:cond delay="0"/>
                            </p:stCondLst>
                            <p:childTnLst>
                              <p:par>
                                <p:cTn id="36" presetID="4" presetClass="entr" presetSubtype="16" fill="hold" nodeType="clickEffect">
                                  <p:stCondLst>
                                    <p:cond delay="0"/>
                                  </p:stCondLst>
                                  <p:childTnLst>
                                    <p:set>
                                      <p:cBhvr>
                                        <p:cTn id="37" dur="1" fill="hold">
                                          <p:stCondLst>
                                            <p:cond delay="0"/>
                                          </p:stCondLst>
                                        </p:cTn>
                                        <p:tgtEl>
                                          <p:spTgt spid="272396"/>
                                        </p:tgtEl>
                                        <p:attrNameLst>
                                          <p:attrName>style.visibility</p:attrName>
                                        </p:attrNameLst>
                                      </p:cBhvr>
                                      <p:to>
                                        <p:strVal val="visible"/>
                                      </p:to>
                                    </p:set>
                                    <p:animEffect transition="in" filter="box(in)">
                                      <p:cBhvr>
                                        <p:cTn id="38" dur="500"/>
                                        <p:tgtEl>
                                          <p:spTgt spid="272396"/>
                                        </p:tgtEl>
                                      </p:cBhvr>
                                    </p:animEffect>
                                  </p:childTnLst>
                                </p:cTn>
                              </p:par>
                              <p:par>
                                <p:cTn id="39" presetID="10"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500"/>
                                        <p:tgtEl>
                                          <p:spTgt spid="3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fade">
                                      <p:cBhvr>
                                        <p:cTn id="47" dur="500"/>
                                        <p:tgtEl>
                                          <p:spTgt spid="4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fade">
                                      <p:cBhvr>
                                        <p:cTn id="50" dur="500"/>
                                        <p:tgtEl>
                                          <p:spTgt spid="4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122"/>
                                        </p:tgtEl>
                                        <p:attrNameLst>
                                          <p:attrName>style.visibility</p:attrName>
                                        </p:attrNameLst>
                                      </p:cBhvr>
                                      <p:to>
                                        <p:strVal val="visible"/>
                                      </p:to>
                                    </p:set>
                                    <p:animEffect transition="in" filter="fade">
                                      <p:cBhvr>
                                        <p:cTn id="55"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1" grpId="0" animBg="1"/>
      <p:bldP spid="33" grpId="0" animBg="1"/>
      <p:bldP spid="45" grpId="0" animBg="1"/>
      <p:bldP spid="23" grpId="0" animBg="1"/>
      <p:bldP spid="49" grpId="0" animBg="1"/>
      <p:bldP spid="42" grpId="0" animBg="1"/>
      <p:bldP spid="6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marL="381000" indent="-381000" algn="l" eaLnBrk="1" hangingPunct="1"/>
            <a:r>
              <a:rPr lang="es-BO" altLang="es-BO" dirty="0" smtClean="0"/>
              <a:t>Proyecciones Cartográficas.</a:t>
            </a:r>
            <a:endParaRPr lang="es-ES" altLang="es-BO" dirty="0" smtClean="0"/>
          </a:p>
        </p:txBody>
      </p:sp>
      <p:sp>
        <p:nvSpPr>
          <p:cNvPr id="16387" name="Text Box 3"/>
          <p:cNvSpPr txBox="1">
            <a:spLocks noChangeArrowheads="1"/>
          </p:cNvSpPr>
          <p:nvPr/>
        </p:nvSpPr>
        <p:spPr bwMode="auto">
          <a:xfrm>
            <a:off x="0" y="1066800"/>
            <a:ext cx="1543050" cy="260350"/>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342900" indent="-342900">
              <a:spcBef>
                <a:spcPct val="20000"/>
              </a:spcBef>
              <a:buChar char="•"/>
              <a:defRPr sz="2400">
                <a:solidFill>
                  <a:schemeClr val="bg1"/>
                </a:solidFill>
                <a:latin typeface="Tahoma" panose="020B0604030504040204" pitchFamily="34" charset="0"/>
              </a:defRPr>
            </a:lvl1pPr>
            <a:lvl2pPr>
              <a:spcBef>
                <a:spcPct val="20000"/>
              </a:spcBef>
              <a:buChar char="–"/>
              <a:defRPr sz="2000">
                <a:solidFill>
                  <a:schemeClr val="bg1"/>
                </a:solidFill>
                <a:latin typeface="Tahoma" panose="020B0604030504040204" pitchFamily="34" charset="0"/>
              </a:defRPr>
            </a:lvl2pPr>
            <a:lvl3pPr marL="1143000" indent="-228600">
              <a:spcBef>
                <a:spcPct val="20000"/>
              </a:spcBef>
              <a:buChar char="•"/>
              <a:defRPr>
                <a:solidFill>
                  <a:schemeClr val="bg1"/>
                </a:solidFill>
                <a:latin typeface="Tahoma" panose="020B0604030504040204" pitchFamily="34" charset="0"/>
              </a:defRPr>
            </a:lvl3pPr>
            <a:lvl4pPr marL="1600200" indent="-228600">
              <a:spcBef>
                <a:spcPct val="20000"/>
              </a:spcBef>
              <a:buChar char="–"/>
              <a:defRPr sz="1600">
                <a:solidFill>
                  <a:schemeClr val="bg1"/>
                </a:solidFill>
                <a:latin typeface="Tahoma" panose="020B0604030504040204" pitchFamily="34" charset="0"/>
              </a:defRPr>
            </a:lvl4pPr>
            <a:lvl5pPr marL="2057400" indent="-228600">
              <a:spcBef>
                <a:spcPct val="20000"/>
              </a:spcBef>
              <a:buChar char="»"/>
              <a:defRPr sz="1600">
                <a:solidFill>
                  <a:schemeClr val="bg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bg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bg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bg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bg1"/>
                </a:solidFill>
                <a:latin typeface="Tahoma" panose="020B0604030504040204" pitchFamily="34" charset="0"/>
              </a:defRPr>
            </a:lvl9pPr>
          </a:lstStyle>
          <a:p>
            <a:pPr lvl="1" eaLnBrk="1" hangingPunct="1">
              <a:spcBef>
                <a:spcPct val="50000"/>
              </a:spcBef>
              <a:buFontTx/>
              <a:buNone/>
            </a:pPr>
            <a:endParaRPr lang="es-ES" altLang="es-BO" sz="1100" b="1">
              <a:solidFill>
                <a:srgbClr val="CCFFCC"/>
              </a:solidFill>
            </a:endParaRPr>
          </a:p>
        </p:txBody>
      </p:sp>
      <p:sp>
        <p:nvSpPr>
          <p:cNvPr id="271364" name="Rectangle 4"/>
          <p:cNvSpPr>
            <a:spLocks noChangeArrowheads="1"/>
          </p:cNvSpPr>
          <p:nvPr/>
        </p:nvSpPr>
        <p:spPr bwMode="auto">
          <a:xfrm>
            <a:off x="2095500" y="990600"/>
            <a:ext cx="79216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pPr marL="576263" indent="-576263" algn="just" eaLnBrk="1" hangingPunct="1">
              <a:spcBef>
                <a:spcPct val="20000"/>
              </a:spcBef>
              <a:buFont typeface="Wingdings" pitchFamily="2" charset="2"/>
              <a:buNone/>
              <a:defRPr/>
            </a:pPr>
            <a:endParaRPr lang="es-ES_tradnl" b="1">
              <a:effectLst>
                <a:outerShdw blurRad="38100" dist="38100" dir="2700000" algn="tl">
                  <a:srgbClr val="C0C0C0"/>
                </a:outerShdw>
              </a:effectLst>
              <a:latin typeface="Tahoma" pitchFamily="34" charset="0"/>
            </a:endParaRPr>
          </a:p>
        </p:txBody>
      </p:sp>
      <p:sp>
        <p:nvSpPr>
          <p:cNvPr id="2" name="TextBox 1"/>
          <p:cNvSpPr txBox="1"/>
          <p:nvPr/>
        </p:nvSpPr>
        <p:spPr>
          <a:xfrm>
            <a:off x="1851314" y="916926"/>
            <a:ext cx="8096250" cy="1015663"/>
          </a:xfrm>
          <a:prstGeom prst="rect">
            <a:avLst/>
          </a:prstGeom>
          <a:noFill/>
        </p:spPr>
        <p:txBody>
          <a:bodyPr wrap="square" rtlCol="0">
            <a:spAutoFit/>
          </a:bodyPr>
          <a:lstStyle/>
          <a:p>
            <a:pPr algn="just"/>
            <a:r>
              <a:rPr lang="es-BO" sz="2000" dirty="0" smtClean="0"/>
              <a:t>Para producir mapas y otros productos cartográficos es necesario trasladar la superficie de la tierra, que es curva, a un soporte plano, sobre el cual se representa.</a:t>
            </a:r>
            <a:endParaRPr lang="es-BO" sz="2000" dirty="0"/>
          </a:p>
        </p:txBody>
      </p:sp>
      <p:pic>
        <p:nvPicPr>
          <p:cNvPr id="4" name="Picture 3"/>
          <p:cNvPicPr>
            <a:picLocks noChangeAspect="1"/>
          </p:cNvPicPr>
          <p:nvPr/>
        </p:nvPicPr>
        <p:blipFill>
          <a:blip r:embed="rId2"/>
          <a:stretch>
            <a:fillRect/>
          </a:stretch>
        </p:blipFill>
        <p:spPr>
          <a:xfrm>
            <a:off x="4000500" y="1752600"/>
            <a:ext cx="5562600" cy="4477359"/>
          </a:xfrm>
          <a:prstGeom prst="rect">
            <a:avLst/>
          </a:prstGeom>
        </p:spPr>
      </p:pic>
      <p:sp>
        <p:nvSpPr>
          <p:cNvPr id="5" name="Right Arrow 4"/>
          <p:cNvSpPr/>
          <p:nvPr/>
        </p:nvSpPr>
        <p:spPr bwMode="auto">
          <a:xfrm>
            <a:off x="771525" y="3276600"/>
            <a:ext cx="3152775" cy="1283910"/>
          </a:xfrm>
          <a:prstGeom prst="rightArrow">
            <a:avLst/>
          </a:prstGeom>
          <a:solidFill>
            <a:srgbClr val="FFC000"/>
          </a:solidFill>
          <a:ln w="9525"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eaLnBrk="1" hangingPunct="1">
              <a:spcBef>
                <a:spcPct val="50000"/>
              </a:spcBef>
            </a:pPr>
            <a:r>
              <a:rPr lang="es-BO" sz="1800" dirty="0">
                <a:solidFill>
                  <a:schemeClr val="tx1"/>
                </a:solidFill>
              </a:rPr>
              <a:t>Principales tipos de Proyección </a:t>
            </a:r>
            <a:r>
              <a:rPr lang="es-BO" sz="1800" dirty="0" smtClean="0">
                <a:solidFill>
                  <a:schemeClr val="tx1"/>
                </a:solidFill>
              </a:rPr>
              <a:t>Cartográfica</a:t>
            </a:r>
            <a:endParaRPr lang="es-BO" sz="1800" dirty="0">
              <a:solidFill>
                <a:schemeClr val="tx1"/>
              </a:solidFill>
            </a:endParaRPr>
          </a:p>
        </p:txBody>
      </p:sp>
    </p:spTree>
    <p:extLst>
      <p:ext uri="{BB962C8B-B14F-4D97-AF65-F5344CB8AC3E}">
        <p14:creationId xmlns:p14="http://schemas.microsoft.com/office/powerpoint/2010/main" val="28180181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marL="381000" indent="-381000" algn="l" eaLnBrk="1" hangingPunct="1"/>
            <a:r>
              <a:rPr lang="es-BO" altLang="es-BO" dirty="0" smtClean="0"/>
              <a:t>Proyecciones de </a:t>
            </a:r>
            <a:r>
              <a:rPr lang="es-BO" altLang="es-BO" dirty="0" err="1" smtClean="0"/>
              <a:t>Mercator</a:t>
            </a:r>
            <a:r>
              <a:rPr lang="es-BO" altLang="es-BO" dirty="0" smtClean="0"/>
              <a:t>.</a:t>
            </a:r>
            <a:endParaRPr lang="es-ES" altLang="es-BO" dirty="0" smtClean="0"/>
          </a:p>
        </p:txBody>
      </p:sp>
      <p:sp>
        <p:nvSpPr>
          <p:cNvPr id="16387" name="Text Box 3"/>
          <p:cNvSpPr txBox="1">
            <a:spLocks noChangeArrowheads="1"/>
          </p:cNvSpPr>
          <p:nvPr/>
        </p:nvSpPr>
        <p:spPr bwMode="auto">
          <a:xfrm>
            <a:off x="0" y="1066800"/>
            <a:ext cx="1543050" cy="260350"/>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342900" indent="-342900">
              <a:spcBef>
                <a:spcPct val="20000"/>
              </a:spcBef>
              <a:buChar char="•"/>
              <a:defRPr sz="2400">
                <a:solidFill>
                  <a:schemeClr val="bg1"/>
                </a:solidFill>
                <a:latin typeface="Tahoma" panose="020B0604030504040204" pitchFamily="34" charset="0"/>
              </a:defRPr>
            </a:lvl1pPr>
            <a:lvl2pPr>
              <a:spcBef>
                <a:spcPct val="20000"/>
              </a:spcBef>
              <a:buChar char="–"/>
              <a:defRPr sz="2000">
                <a:solidFill>
                  <a:schemeClr val="bg1"/>
                </a:solidFill>
                <a:latin typeface="Tahoma" panose="020B0604030504040204" pitchFamily="34" charset="0"/>
              </a:defRPr>
            </a:lvl2pPr>
            <a:lvl3pPr marL="1143000" indent="-228600">
              <a:spcBef>
                <a:spcPct val="20000"/>
              </a:spcBef>
              <a:buChar char="•"/>
              <a:defRPr>
                <a:solidFill>
                  <a:schemeClr val="bg1"/>
                </a:solidFill>
                <a:latin typeface="Tahoma" panose="020B0604030504040204" pitchFamily="34" charset="0"/>
              </a:defRPr>
            </a:lvl3pPr>
            <a:lvl4pPr marL="1600200" indent="-228600">
              <a:spcBef>
                <a:spcPct val="20000"/>
              </a:spcBef>
              <a:buChar char="–"/>
              <a:defRPr sz="1600">
                <a:solidFill>
                  <a:schemeClr val="bg1"/>
                </a:solidFill>
                <a:latin typeface="Tahoma" panose="020B0604030504040204" pitchFamily="34" charset="0"/>
              </a:defRPr>
            </a:lvl4pPr>
            <a:lvl5pPr marL="2057400" indent="-228600">
              <a:spcBef>
                <a:spcPct val="20000"/>
              </a:spcBef>
              <a:buChar char="»"/>
              <a:defRPr sz="1600">
                <a:solidFill>
                  <a:schemeClr val="bg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bg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bg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bg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bg1"/>
                </a:solidFill>
                <a:latin typeface="Tahoma" panose="020B0604030504040204" pitchFamily="34" charset="0"/>
              </a:defRPr>
            </a:lvl9pPr>
          </a:lstStyle>
          <a:p>
            <a:pPr lvl="1" eaLnBrk="1" hangingPunct="1">
              <a:spcBef>
                <a:spcPct val="50000"/>
              </a:spcBef>
              <a:buFontTx/>
              <a:buNone/>
            </a:pPr>
            <a:endParaRPr lang="es-ES" altLang="es-BO" sz="1100" b="1">
              <a:solidFill>
                <a:srgbClr val="CCFFCC"/>
              </a:solidFill>
            </a:endParaRPr>
          </a:p>
        </p:txBody>
      </p:sp>
      <p:sp>
        <p:nvSpPr>
          <p:cNvPr id="271364" name="Rectangle 4"/>
          <p:cNvSpPr>
            <a:spLocks noChangeArrowheads="1"/>
          </p:cNvSpPr>
          <p:nvPr/>
        </p:nvSpPr>
        <p:spPr bwMode="auto">
          <a:xfrm>
            <a:off x="2095500" y="990600"/>
            <a:ext cx="79216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pPr marL="576263" indent="-576263" algn="just" eaLnBrk="1" hangingPunct="1">
              <a:spcBef>
                <a:spcPct val="20000"/>
              </a:spcBef>
              <a:buFont typeface="Wingdings" pitchFamily="2" charset="2"/>
              <a:buNone/>
              <a:defRPr/>
            </a:pPr>
            <a:endParaRPr lang="es-ES_tradnl" b="1">
              <a:effectLst>
                <a:outerShdw blurRad="38100" dist="38100" dir="2700000" algn="tl">
                  <a:srgbClr val="C0C0C0"/>
                </a:outerShdw>
              </a:effectLst>
              <a:latin typeface="Tahoma" pitchFamily="34" charset="0"/>
            </a:endParaRPr>
          </a:p>
        </p:txBody>
      </p:sp>
      <p:sp>
        <p:nvSpPr>
          <p:cNvPr id="7" name="Rectangle 6"/>
          <p:cNvSpPr/>
          <p:nvPr/>
        </p:nvSpPr>
        <p:spPr>
          <a:xfrm>
            <a:off x="1935944" y="914400"/>
            <a:ext cx="8143873" cy="830997"/>
          </a:xfrm>
          <a:prstGeom prst="rect">
            <a:avLst/>
          </a:prstGeom>
        </p:spPr>
        <p:txBody>
          <a:bodyPr wrap="square">
            <a:spAutoFit/>
          </a:bodyPr>
          <a:lstStyle/>
          <a:p>
            <a:pPr algn="just"/>
            <a:r>
              <a:rPr lang="es-BO" dirty="0" smtClean="0"/>
              <a:t>Es un sistema que emplea un cilindro situado de forma tangente al elipsoide del Ecuador</a:t>
            </a:r>
            <a:endParaRPr lang="es-BO" dirty="0"/>
          </a:p>
        </p:txBody>
      </p:sp>
      <p:sp>
        <p:nvSpPr>
          <p:cNvPr id="8" name="Rectangle 7"/>
          <p:cNvSpPr/>
          <p:nvPr/>
        </p:nvSpPr>
        <p:spPr>
          <a:xfrm>
            <a:off x="1984375" y="5029200"/>
            <a:ext cx="8143873" cy="1569660"/>
          </a:xfrm>
          <a:prstGeom prst="rect">
            <a:avLst/>
          </a:prstGeom>
        </p:spPr>
        <p:txBody>
          <a:bodyPr wrap="square">
            <a:spAutoFit/>
          </a:bodyPr>
          <a:lstStyle/>
          <a:p>
            <a:pPr algn="just"/>
            <a:r>
              <a:rPr lang="es-BO" dirty="0" smtClean="0"/>
              <a:t>La red creada hace que tanto meridianos como paralelos formen una cuadricula oblicua, “</a:t>
            </a:r>
            <a:r>
              <a:rPr lang="es-BO" dirty="0" err="1" smtClean="0"/>
              <a:t>grid</a:t>
            </a:r>
            <a:r>
              <a:rPr lang="es-BO" dirty="0" smtClean="0"/>
              <a:t>” o rejilla, de manera que una recta oblicua situada entre dos paralelos forma un </a:t>
            </a:r>
            <a:r>
              <a:rPr lang="es-BO" dirty="0" err="1" smtClean="0"/>
              <a:t>angulo</a:t>
            </a:r>
            <a:r>
              <a:rPr lang="es-BO" dirty="0" smtClean="0"/>
              <a:t> constante con los meridianos.</a:t>
            </a:r>
            <a:endParaRPr lang="es-BO" dirty="0"/>
          </a:p>
        </p:txBody>
      </p:sp>
      <p:pic>
        <p:nvPicPr>
          <p:cNvPr id="3" name="Picture 2"/>
          <p:cNvPicPr>
            <a:picLocks noChangeAspect="1"/>
          </p:cNvPicPr>
          <p:nvPr/>
        </p:nvPicPr>
        <p:blipFill rotWithShape="1">
          <a:blip r:embed="rId2"/>
          <a:srcRect t="11791" b="15465"/>
          <a:stretch/>
        </p:blipFill>
        <p:spPr>
          <a:xfrm>
            <a:off x="3715659" y="1769642"/>
            <a:ext cx="4681304" cy="3235312"/>
          </a:xfrm>
          <a:prstGeom prst="rect">
            <a:avLst/>
          </a:prstGeom>
        </p:spPr>
      </p:pic>
    </p:spTree>
    <p:extLst>
      <p:ext uri="{BB962C8B-B14F-4D97-AF65-F5344CB8AC3E}">
        <p14:creationId xmlns:p14="http://schemas.microsoft.com/office/powerpoint/2010/main" val="20882883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marL="381000" indent="-381000" algn="l" eaLnBrk="1" hangingPunct="1"/>
            <a:r>
              <a:rPr lang="es-BO" altLang="es-BO" dirty="0" smtClean="0"/>
              <a:t>Proyección Transversal de </a:t>
            </a:r>
            <a:r>
              <a:rPr lang="es-BO" altLang="es-BO" dirty="0" err="1" smtClean="0"/>
              <a:t>Mercator</a:t>
            </a:r>
            <a:r>
              <a:rPr lang="es-BO" altLang="es-BO" dirty="0" smtClean="0"/>
              <a:t> (UTM).</a:t>
            </a:r>
            <a:endParaRPr lang="es-ES" altLang="es-BO" dirty="0" smtClean="0"/>
          </a:p>
        </p:txBody>
      </p:sp>
      <p:sp>
        <p:nvSpPr>
          <p:cNvPr id="16387" name="Text Box 3"/>
          <p:cNvSpPr txBox="1">
            <a:spLocks noChangeArrowheads="1"/>
          </p:cNvSpPr>
          <p:nvPr/>
        </p:nvSpPr>
        <p:spPr bwMode="auto">
          <a:xfrm>
            <a:off x="0" y="1066800"/>
            <a:ext cx="1543050" cy="260350"/>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342900" indent="-342900">
              <a:spcBef>
                <a:spcPct val="20000"/>
              </a:spcBef>
              <a:buChar char="•"/>
              <a:defRPr sz="2400">
                <a:solidFill>
                  <a:schemeClr val="bg1"/>
                </a:solidFill>
                <a:latin typeface="Tahoma" panose="020B0604030504040204" pitchFamily="34" charset="0"/>
              </a:defRPr>
            </a:lvl1pPr>
            <a:lvl2pPr>
              <a:spcBef>
                <a:spcPct val="20000"/>
              </a:spcBef>
              <a:buChar char="–"/>
              <a:defRPr sz="2000">
                <a:solidFill>
                  <a:schemeClr val="bg1"/>
                </a:solidFill>
                <a:latin typeface="Tahoma" panose="020B0604030504040204" pitchFamily="34" charset="0"/>
              </a:defRPr>
            </a:lvl2pPr>
            <a:lvl3pPr marL="1143000" indent="-228600">
              <a:spcBef>
                <a:spcPct val="20000"/>
              </a:spcBef>
              <a:buChar char="•"/>
              <a:defRPr>
                <a:solidFill>
                  <a:schemeClr val="bg1"/>
                </a:solidFill>
                <a:latin typeface="Tahoma" panose="020B0604030504040204" pitchFamily="34" charset="0"/>
              </a:defRPr>
            </a:lvl3pPr>
            <a:lvl4pPr marL="1600200" indent="-228600">
              <a:spcBef>
                <a:spcPct val="20000"/>
              </a:spcBef>
              <a:buChar char="–"/>
              <a:defRPr sz="1600">
                <a:solidFill>
                  <a:schemeClr val="bg1"/>
                </a:solidFill>
                <a:latin typeface="Tahoma" panose="020B0604030504040204" pitchFamily="34" charset="0"/>
              </a:defRPr>
            </a:lvl4pPr>
            <a:lvl5pPr marL="2057400" indent="-228600">
              <a:spcBef>
                <a:spcPct val="20000"/>
              </a:spcBef>
              <a:buChar char="»"/>
              <a:defRPr sz="1600">
                <a:solidFill>
                  <a:schemeClr val="bg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bg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bg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bg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bg1"/>
                </a:solidFill>
                <a:latin typeface="Tahoma" panose="020B0604030504040204" pitchFamily="34" charset="0"/>
              </a:defRPr>
            </a:lvl9pPr>
          </a:lstStyle>
          <a:p>
            <a:pPr lvl="1" eaLnBrk="1" hangingPunct="1">
              <a:spcBef>
                <a:spcPct val="50000"/>
              </a:spcBef>
              <a:buFontTx/>
              <a:buNone/>
            </a:pPr>
            <a:endParaRPr lang="es-ES" altLang="es-BO" sz="1100" b="1">
              <a:solidFill>
                <a:srgbClr val="CCFFCC"/>
              </a:solidFill>
            </a:endParaRPr>
          </a:p>
        </p:txBody>
      </p:sp>
      <p:sp>
        <p:nvSpPr>
          <p:cNvPr id="271364" name="Rectangle 4"/>
          <p:cNvSpPr>
            <a:spLocks noChangeArrowheads="1"/>
          </p:cNvSpPr>
          <p:nvPr/>
        </p:nvSpPr>
        <p:spPr bwMode="auto">
          <a:xfrm>
            <a:off x="2095500" y="990600"/>
            <a:ext cx="79216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pPr marL="576263" indent="-576263" algn="just" eaLnBrk="1" hangingPunct="1">
              <a:spcBef>
                <a:spcPct val="20000"/>
              </a:spcBef>
              <a:buFont typeface="Wingdings" pitchFamily="2" charset="2"/>
              <a:buNone/>
              <a:defRPr/>
            </a:pPr>
            <a:endParaRPr lang="es-ES_tradnl" b="1">
              <a:effectLst>
                <a:outerShdw blurRad="38100" dist="38100" dir="2700000" algn="tl">
                  <a:srgbClr val="C0C0C0"/>
                </a:outerShdw>
              </a:effectLst>
              <a:latin typeface="Tahoma" pitchFamily="34" charset="0"/>
            </a:endParaRPr>
          </a:p>
        </p:txBody>
      </p:sp>
      <p:sp>
        <p:nvSpPr>
          <p:cNvPr id="8" name="Rectangle 7"/>
          <p:cNvSpPr/>
          <p:nvPr/>
        </p:nvSpPr>
        <p:spPr>
          <a:xfrm>
            <a:off x="1837128" y="5441482"/>
            <a:ext cx="8143873" cy="1200329"/>
          </a:xfrm>
          <a:prstGeom prst="rect">
            <a:avLst/>
          </a:prstGeom>
        </p:spPr>
        <p:txBody>
          <a:bodyPr wrap="square">
            <a:spAutoFit/>
          </a:bodyPr>
          <a:lstStyle/>
          <a:p>
            <a:pPr algn="just"/>
            <a:r>
              <a:rPr lang="es-BO" dirty="0" smtClean="0"/>
              <a:t>Esta basado en un modelo elipsoidal de la Tierra (WGS84) de tal forma que es compatible con el Sistema de Posicionamiento Global (GPS). Su unidad de medida básica es el metro.</a:t>
            </a:r>
            <a:endParaRPr lang="es-BO" dirty="0"/>
          </a:p>
        </p:txBody>
      </p:sp>
      <p:sp>
        <p:nvSpPr>
          <p:cNvPr id="2" name="Rectangle 1"/>
          <p:cNvSpPr/>
          <p:nvPr/>
        </p:nvSpPr>
        <p:spPr>
          <a:xfrm>
            <a:off x="1837127" y="952360"/>
            <a:ext cx="8192697" cy="1200329"/>
          </a:xfrm>
          <a:prstGeom prst="rect">
            <a:avLst/>
          </a:prstGeom>
        </p:spPr>
        <p:txBody>
          <a:bodyPr wrap="square">
            <a:spAutoFit/>
          </a:bodyPr>
          <a:lstStyle/>
          <a:p>
            <a:pPr algn="just"/>
            <a:r>
              <a:rPr lang="es-BO" dirty="0"/>
              <a:t>La proyección TRANSVERSAL MERCATOR (UTM), toma como base la proyección </a:t>
            </a:r>
            <a:r>
              <a:rPr lang="es-BO" b="1" dirty="0" err="1"/>
              <a:t>Mercator</a:t>
            </a:r>
            <a:r>
              <a:rPr lang="es-BO" dirty="0"/>
              <a:t>, sin embargo la posición del cilindro de proyección es transversal respecto del eje de </a:t>
            </a:r>
            <a:r>
              <a:rPr lang="es-BO" dirty="0" smtClean="0"/>
              <a:t>la tierra</a:t>
            </a:r>
            <a:endParaRPr lang="es-BO" dirty="0"/>
          </a:p>
        </p:txBody>
      </p:sp>
      <p:pic>
        <p:nvPicPr>
          <p:cNvPr id="4" name="Picture 3"/>
          <p:cNvPicPr>
            <a:picLocks noChangeAspect="1"/>
          </p:cNvPicPr>
          <p:nvPr/>
        </p:nvPicPr>
        <p:blipFill>
          <a:blip r:embed="rId2"/>
          <a:stretch>
            <a:fillRect/>
          </a:stretch>
        </p:blipFill>
        <p:spPr>
          <a:xfrm>
            <a:off x="2857500" y="2238325"/>
            <a:ext cx="5753100" cy="2922355"/>
          </a:xfrm>
          <a:prstGeom prst="rect">
            <a:avLst/>
          </a:prstGeom>
        </p:spPr>
      </p:pic>
    </p:spTree>
    <p:extLst>
      <p:ext uri="{BB962C8B-B14F-4D97-AF65-F5344CB8AC3E}">
        <p14:creationId xmlns:p14="http://schemas.microsoft.com/office/powerpoint/2010/main" val="25264526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901825" y="76200"/>
            <a:ext cx="8143875" cy="457200"/>
          </a:xfrm>
        </p:spPr>
        <p:txBody>
          <a:bodyPr/>
          <a:lstStyle/>
          <a:p>
            <a:pPr marL="381000" indent="-381000" algn="l" eaLnBrk="1" hangingPunct="1"/>
            <a:r>
              <a:rPr lang="es-BO" altLang="es-BO" dirty="0"/>
              <a:t>Proyección Transversal de </a:t>
            </a:r>
            <a:r>
              <a:rPr lang="es-BO" altLang="es-BO" dirty="0" err="1"/>
              <a:t>Mercator</a:t>
            </a:r>
            <a:r>
              <a:rPr lang="es-BO" altLang="es-BO" dirty="0"/>
              <a:t> (UTM).</a:t>
            </a:r>
            <a:endParaRPr lang="es-ES" altLang="es-BO" dirty="0" smtClean="0"/>
          </a:p>
        </p:txBody>
      </p:sp>
      <p:sp>
        <p:nvSpPr>
          <p:cNvPr id="16387" name="Text Box 3"/>
          <p:cNvSpPr txBox="1">
            <a:spLocks noChangeArrowheads="1"/>
          </p:cNvSpPr>
          <p:nvPr/>
        </p:nvSpPr>
        <p:spPr bwMode="auto">
          <a:xfrm>
            <a:off x="0" y="1066800"/>
            <a:ext cx="1543050" cy="260350"/>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342900" indent="-342900">
              <a:spcBef>
                <a:spcPct val="20000"/>
              </a:spcBef>
              <a:buChar char="•"/>
              <a:defRPr sz="2400">
                <a:solidFill>
                  <a:schemeClr val="bg1"/>
                </a:solidFill>
                <a:latin typeface="Tahoma" panose="020B0604030504040204" pitchFamily="34" charset="0"/>
              </a:defRPr>
            </a:lvl1pPr>
            <a:lvl2pPr>
              <a:spcBef>
                <a:spcPct val="20000"/>
              </a:spcBef>
              <a:buChar char="–"/>
              <a:defRPr sz="2000">
                <a:solidFill>
                  <a:schemeClr val="bg1"/>
                </a:solidFill>
                <a:latin typeface="Tahoma" panose="020B0604030504040204" pitchFamily="34" charset="0"/>
              </a:defRPr>
            </a:lvl2pPr>
            <a:lvl3pPr marL="1143000" indent="-228600">
              <a:spcBef>
                <a:spcPct val="20000"/>
              </a:spcBef>
              <a:buChar char="•"/>
              <a:defRPr>
                <a:solidFill>
                  <a:schemeClr val="bg1"/>
                </a:solidFill>
                <a:latin typeface="Tahoma" panose="020B0604030504040204" pitchFamily="34" charset="0"/>
              </a:defRPr>
            </a:lvl3pPr>
            <a:lvl4pPr marL="1600200" indent="-228600">
              <a:spcBef>
                <a:spcPct val="20000"/>
              </a:spcBef>
              <a:buChar char="–"/>
              <a:defRPr sz="1600">
                <a:solidFill>
                  <a:schemeClr val="bg1"/>
                </a:solidFill>
                <a:latin typeface="Tahoma" panose="020B0604030504040204" pitchFamily="34" charset="0"/>
              </a:defRPr>
            </a:lvl4pPr>
            <a:lvl5pPr marL="2057400" indent="-228600">
              <a:spcBef>
                <a:spcPct val="20000"/>
              </a:spcBef>
              <a:buChar char="»"/>
              <a:defRPr sz="1600">
                <a:solidFill>
                  <a:schemeClr val="bg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bg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bg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bg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bg1"/>
                </a:solidFill>
                <a:latin typeface="Tahoma" panose="020B0604030504040204" pitchFamily="34" charset="0"/>
              </a:defRPr>
            </a:lvl9pPr>
          </a:lstStyle>
          <a:p>
            <a:pPr lvl="1" eaLnBrk="1" hangingPunct="1">
              <a:spcBef>
                <a:spcPct val="50000"/>
              </a:spcBef>
              <a:buFontTx/>
              <a:buNone/>
            </a:pPr>
            <a:endParaRPr lang="es-ES" altLang="es-BO" sz="1100" b="1">
              <a:solidFill>
                <a:srgbClr val="CCFFCC"/>
              </a:solidFill>
            </a:endParaRPr>
          </a:p>
        </p:txBody>
      </p:sp>
      <p:sp>
        <p:nvSpPr>
          <p:cNvPr id="271364" name="Rectangle 4"/>
          <p:cNvSpPr>
            <a:spLocks noChangeArrowheads="1"/>
          </p:cNvSpPr>
          <p:nvPr/>
        </p:nvSpPr>
        <p:spPr bwMode="auto">
          <a:xfrm>
            <a:off x="2095500" y="990600"/>
            <a:ext cx="79216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pPr marL="576263" indent="-576263" algn="just" eaLnBrk="1" hangingPunct="1">
              <a:spcBef>
                <a:spcPct val="20000"/>
              </a:spcBef>
              <a:buFont typeface="Wingdings" pitchFamily="2" charset="2"/>
              <a:buNone/>
              <a:defRPr/>
            </a:pPr>
            <a:endParaRPr lang="es-ES_tradnl" b="1">
              <a:effectLst>
                <a:outerShdw blurRad="38100" dist="38100" dir="2700000" algn="tl">
                  <a:srgbClr val="C0C0C0"/>
                </a:outerShdw>
              </a:effectLst>
              <a:latin typeface="Tahoma" pitchFamily="34" charset="0"/>
            </a:endParaRPr>
          </a:p>
        </p:txBody>
      </p:sp>
      <p:pic>
        <p:nvPicPr>
          <p:cNvPr id="3" name="Picture 2"/>
          <p:cNvPicPr>
            <a:picLocks noChangeAspect="1"/>
          </p:cNvPicPr>
          <p:nvPr/>
        </p:nvPicPr>
        <p:blipFill rotWithShape="1">
          <a:blip r:embed="rId2"/>
          <a:srcRect l="5852" t="7101" r="4906" b="9459"/>
          <a:stretch/>
        </p:blipFill>
        <p:spPr>
          <a:xfrm>
            <a:off x="2400300" y="1143000"/>
            <a:ext cx="6934200" cy="5342744"/>
          </a:xfrm>
          <a:prstGeom prst="rect">
            <a:avLst/>
          </a:prstGeom>
        </p:spPr>
      </p:pic>
    </p:spTree>
    <p:extLst>
      <p:ext uri="{BB962C8B-B14F-4D97-AF65-F5344CB8AC3E}">
        <p14:creationId xmlns:p14="http://schemas.microsoft.com/office/powerpoint/2010/main" val="3235856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marL="381000" indent="-381000" algn="l" eaLnBrk="1" hangingPunct="1"/>
            <a:r>
              <a:rPr lang="es-BO" altLang="es-BO" dirty="0" smtClean="0"/>
              <a:t>Geodesia.</a:t>
            </a:r>
            <a:endParaRPr lang="es-ES" altLang="es-BO" dirty="0" smtClean="0"/>
          </a:p>
        </p:txBody>
      </p:sp>
      <p:sp>
        <p:nvSpPr>
          <p:cNvPr id="6147" name="Text Box 3"/>
          <p:cNvSpPr txBox="1">
            <a:spLocks noChangeArrowheads="1"/>
          </p:cNvSpPr>
          <p:nvPr/>
        </p:nvSpPr>
        <p:spPr bwMode="auto">
          <a:xfrm>
            <a:off x="0" y="1066800"/>
            <a:ext cx="1543050" cy="260350"/>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342900" indent="-342900">
              <a:spcBef>
                <a:spcPct val="20000"/>
              </a:spcBef>
              <a:buChar char="•"/>
              <a:defRPr sz="2400">
                <a:solidFill>
                  <a:schemeClr val="bg1"/>
                </a:solidFill>
                <a:latin typeface="Tahoma" panose="020B0604030504040204" pitchFamily="34" charset="0"/>
              </a:defRPr>
            </a:lvl1pPr>
            <a:lvl2pPr>
              <a:spcBef>
                <a:spcPct val="20000"/>
              </a:spcBef>
              <a:buChar char="–"/>
              <a:defRPr sz="2000">
                <a:solidFill>
                  <a:schemeClr val="bg1"/>
                </a:solidFill>
                <a:latin typeface="Tahoma" panose="020B0604030504040204" pitchFamily="34" charset="0"/>
              </a:defRPr>
            </a:lvl2pPr>
            <a:lvl3pPr marL="1143000" indent="-228600">
              <a:spcBef>
                <a:spcPct val="20000"/>
              </a:spcBef>
              <a:buChar char="•"/>
              <a:defRPr>
                <a:solidFill>
                  <a:schemeClr val="bg1"/>
                </a:solidFill>
                <a:latin typeface="Tahoma" panose="020B0604030504040204" pitchFamily="34" charset="0"/>
              </a:defRPr>
            </a:lvl3pPr>
            <a:lvl4pPr marL="1600200" indent="-228600">
              <a:spcBef>
                <a:spcPct val="20000"/>
              </a:spcBef>
              <a:buChar char="–"/>
              <a:defRPr sz="1600">
                <a:solidFill>
                  <a:schemeClr val="bg1"/>
                </a:solidFill>
                <a:latin typeface="Tahoma" panose="020B0604030504040204" pitchFamily="34" charset="0"/>
              </a:defRPr>
            </a:lvl4pPr>
            <a:lvl5pPr marL="2057400" indent="-228600">
              <a:spcBef>
                <a:spcPct val="20000"/>
              </a:spcBef>
              <a:buChar char="»"/>
              <a:defRPr sz="1600">
                <a:solidFill>
                  <a:schemeClr val="bg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bg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bg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bg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bg1"/>
                </a:solidFill>
                <a:latin typeface="Tahoma" panose="020B0604030504040204" pitchFamily="34" charset="0"/>
              </a:defRPr>
            </a:lvl9pPr>
          </a:lstStyle>
          <a:p>
            <a:pPr lvl="1" eaLnBrk="1" hangingPunct="1">
              <a:spcBef>
                <a:spcPct val="50000"/>
              </a:spcBef>
              <a:buFontTx/>
              <a:buNone/>
            </a:pPr>
            <a:endParaRPr lang="es-ES" altLang="es-BO" sz="1100" b="1">
              <a:solidFill>
                <a:srgbClr val="CCFFCC"/>
              </a:solidFill>
            </a:endParaRPr>
          </a:p>
        </p:txBody>
      </p:sp>
      <p:sp>
        <p:nvSpPr>
          <p:cNvPr id="260101" name="Rectangle 5"/>
          <p:cNvSpPr>
            <a:spLocks noChangeArrowheads="1"/>
          </p:cNvSpPr>
          <p:nvPr/>
        </p:nvSpPr>
        <p:spPr bwMode="auto">
          <a:xfrm>
            <a:off x="2095500" y="990600"/>
            <a:ext cx="79216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pPr marL="576263" indent="-576263" algn="just" eaLnBrk="1" hangingPunct="1">
              <a:spcBef>
                <a:spcPct val="20000"/>
              </a:spcBef>
              <a:buFont typeface="Wingdings" pitchFamily="2" charset="2"/>
              <a:buNone/>
              <a:defRPr/>
            </a:pPr>
            <a:endParaRPr lang="es-ES_tradnl" b="1">
              <a:effectLst>
                <a:outerShdw blurRad="38100" dist="38100" dir="2700000" algn="tl">
                  <a:srgbClr val="C0C0C0"/>
                </a:outerShdw>
              </a:effectLst>
              <a:latin typeface="Tahoma" pitchFamily="34" charset="0"/>
            </a:endParaRPr>
          </a:p>
        </p:txBody>
      </p:sp>
      <p:sp>
        <p:nvSpPr>
          <p:cNvPr id="2" name="Rectangle 1"/>
          <p:cNvSpPr/>
          <p:nvPr/>
        </p:nvSpPr>
        <p:spPr>
          <a:xfrm>
            <a:off x="1885949" y="1035399"/>
            <a:ext cx="7829551" cy="1938992"/>
          </a:xfrm>
          <a:prstGeom prst="rect">
            <a:avLst/>
          </a:prstGeom>
        </p:spPr>
        <p:txBody>
          <a:bodyPr wrap="square">
            <a:spAutoFit/>
          </a:bodyPr>
          <a:lstStyle/>
          <a:p>
            <a:pPr algn="just"/>
            <a:r>
              <a:rPr lang="es-BO" sz="2000" dirty="0" smtClean="0"/>
              <a:t>La Geodesia es una ciencia que estudia la </a:t>
            </a:r>
            <a:r>
              <a:rPr lang="es-BO" sz="2000" dirty="0"/>
              <a:t>forma y dimensiones de la Tierra, de su campo de gravedad, y sus variaciones temporales; constituye un apartado especialmente importante la determinación de posiciones de puntos de su superficie. Esta definición incluye la orientación de la Tierra en el espacio. </a:t>
            </a:r>
            <a:r>
              <a:rPr lang="es-BO" sz="2000" dirty="0" smtClean="0"/>
              <a:t>Divide a la tierra en tres superficies: La superficie física o terrestre, el Geoide y el Elipsoide </a:t>
            </a:r>
            <a:endParaRPr lang="es-BO" sz="2000" dirty="0"/>
          </a:p>
        </p:txBody>
      </p:sp>
      <p:pic>
        <p:nvPicPr>
          <p:cNvPr id="8" name="Picture 7"/>
          <p:cNvPicPr>
            <a:picLocks noChangeAspect="1"/>
          </p:cNvPicPr>
          <p:nvPr/>
        </p:nvPicPr>
        <p:blipFill rotWithShape="1">
          <a:blip r:embed="rId2"/>
          <a:srcRect l="26657" t="72898" r="54676" b="3170"/>
          <a:stretch/>
        </p:blipFill>
        <p:spPr>
          <a:xfrm>
            <a:off x="4533900" y="3019190"/>
            <a:ext cx="2843213" cy="2733860"/>
          </a:xfrm>
          <a:prstGeom prst="rect">
            <a:avLst/>
          </a:prstGeom>
        </p:spPr>
      </p:pic>
    </p:spTree>
    <p:extLst>
      <p:ext uri="{BB962C8B-B14F-4D97-AF65-F5344CB8AC3E}">
        <p14:creationId xmlns:p14="http://schemas.microsoft.com/office/powerpoint/2010/main" val="36608202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marL="381000" indent="-381000" algn="l" eaLnBrk="1" hangingPunct="1"/>
            <a:r>
              <a:rPr lang="es-BO" altLang="es-BO" dirty="0"/>
              <a:t>Proyección Transversal de </a:t>
            </a:r>
            <a:r>
              <a:rPr lang="es-BO" altLang="es-BO" dirty="0" err="1"/>
              <a:t>Mercator</a:t>
            </a:r>
            <a:r>
              <a:rPr lang="es-BO" altLang="es-BO" dirty="0"/>
              <a:t> (UTM).</a:t>
            </a:r>
            <a:endParaRPr lang="es-ES" altLang="es-BO" dirty="0" smtClean="0"/>
          </a:p>
        </p:txBody>
      </p:sp>
      <p:sp>
        <p:nvSpPr>
          <p:cNvPr id="16387" name="Text Box 3"/>
          <p:cNvSpPr txBox="1">
            <a:spLocks noChangeArrowheads="1"/>
          </p:cNvSpPr>
          <p:nvPr/>
        </p:nvSpPr>
        <p:spPr bwMode="auto">
          <a:xfrm>
            <a:off x="0" y="1066800"/>
            <a:ext cx="1543050" cy="260350"/>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342900" indent="-342900">
              <a:spcBef>
                <a:spcPct val="20000"/>
              </a:spcBef>
              <a:buChar char="•"/>
              <a:defRPr sz="2400">
                <a:solidFill>
                  <a:schemeClr val="bg1"/>
                </a:solidFill>
                <a:latin typeface="Tahoma" panose="020B0604030504040204" pitchFamily="34" charset="0"/>
              </a:defRPr>
            </a:lvl1pPr>
            <a:lvl2pPr>
              <a:spcBef>
                <a:spcPct val="20000"/>
              </a:spcBef>
              <a:buChar char="–"/>
              <a:defRPr sz="2000">
                <a:solidFill>
                  <a:schemeClr val="bg1"/>
                </a:solidFill>
                <a:latin typeface="Tahoma" panose="020B0604030504040204" pitchFamily="34" charset="0"/>
              </a:defRPr>
            </a:lvl2pPr>
            <a:lvl3pPr marL="1143000" indent="-228600">
              <a:spcBef>
                <a:spcPct val="20000"/>
              </a:spcBef>
              <a:buChar char="•"/>
              <a:defRPr>
                <a:solidFill>
                  <a:schemeClr val="bg1"/>
                </a:solidFill>
                <a:latin typeface="Tahoma" panose="020B0604030504040204" pitchFamily="34" charset="0"/>
              </a:defRPr>
            </a:lvl3pPr>
            <a:lvl4pPr marL="1600200" indent="-228600">
              <a:spcBef>
                <a:spcPct val="20000"/>
              </a:spcBef>
              <a:buChar char="–"/>
              <a:defRPr sz="1600">
                <a:solidFill>
                  <a:schemeClr val="bg1"/>
                </a:solidFill>
                <a:latin typeface="Tahoma" panose="020B0604030504040204" pitchFamily="34" charset="0"/>
              </a:defRPr>
            </a:lvl4pPr>
            <a:lvl5pPr marL="2057400" indent="-228600">
              <a:spcBef>
                <a:spcPct val="20000"/>
              </a:spcBef>
              <a:buChar char="»"/>
              <a:defRPr sz="1600">
                <a:solidFill>
                  <a:schemeClr val="bg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bg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bg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bg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bg1"/>
                </a:solidFill>
                <a:latin typeface="Tahoma" panose="020B0604030504040204" pitchFamily="34" charset="0"/>
              </a:defRPr>
            </a:lvl9pPr>
          </a:lstStyle>
          <a:p>
            <a:pPr lvl="1" eaLnBrk="1" hangingPunct="1">
              <a:spcBef>
                <a:spcPct val="50000"/>
              </a:spcBef>
              <a:buFontTx/>
              <a:buNone/>
            </a:pPr>
            <a:endParaRPr lang="es-ES" altLang="es-BO" sz="1100" b="1">
              <a:solidFill>
                <a:srgbClr val="CCFFCC"/>
              </a:solidFill>
            </a:endParaRPr>
          </a:p>
        </p:txBody>
      </p:sp>
      <p:sp>
        <p:nvSpPr>
          <p:cNvPr id="271364" name="Rectangle 4"/>
          <p:cNvSpPr>
            <a:spLocks noChangeArrowheads="1"/>
          </p:cNvSpPr>
          <p:nvPr/>
        </p:nvSpPr>
        <p:spPr bwMode="auto">
          <a:xfrm>
            <a:off x="2095500" y="990600"/>
            <a:ext cx="79216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pPr marL="576263" indent="-576263" algn="just" eaLnBrk="1" hangingPunct="1">
              <a:spcBef>
                <a:spcPct val="20000"/>
              </a:spcBef>
              <a:buFont typeface="Wingdings" pitchFamily="2" charset="2"/>
              <a:buNone/>
              <a:defRPr/>
            </a:pPr>
            <a:endParaRPr lang="es-ES_tradnl" b="1">
              <a:effectLst>
                <a:outerShdw blurRad="38100" dist="38100" dir="2700000" algn="tl">
                  <a:srgbClr val="C0C0C0"/>
                </a:outerShdw>
              </a:effectLst>
              <a:latin typeface="Tahoma" pitchFamily="34" charset="0"/>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5594" y="2006262"/>
            <a:ext cx="7853386" cy="4470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790700" y="952893"/>
            <a:ext cx="7848600" cy="1015663"/>
          </a:xfrm>
          <a:prstGeom prst="rect">
            <a:avLst/>
          </a:prstGeom>
          <a:solidFill>
            <a:schemeClr val="bg1"/>
          </a:solidFill>
        </p:spPr>
        <p:txBody>
          <a:bodyPr wrap="square" rtlCol="0">
            <a:spAutoFit/>
          </a:bodyPr>
          <a:lstStyle/>
          <a:p>
            <a:pPr algn="just"/>
            <a:r>
              <a:rPr lang="es-BO" sz="1200" dirty="0" smtClean="0">
                <a:solidFill>
                  <a:schemeClr val="tx1"/>
                </a:solidFill>
              </a:rPr>
              <a:t>La </a:t>
            </a:r>
            <a:r>
              <a:rPr lang="es-BO" sz="1200" dirty="0" err="1" smtClean="0">
                <a:solidFill>
                  <a:schemeClr val="tx1"/>
                </a:solidFill>
              </a:rPr>
              <a:t>Proyeccion</a:t>
            </a:r>
            <a:r>
              <a:rPr lang="es-BO" sz="1200" dirty="0" smtClean="0">
                <a:solidFill>
                  <a:schemeClr val="tx1"/>
                </a:solidFill>
              </a:rPr>
              <a:t> UTM divide a la Tierra en 60 zonas de Longitud, la zona de proyección de la UTM, en la banda que encuentra entre los paralelos: 80¨S y 84¨ N.</a:t>
            </a:r>
          </a:p>
          <a:p>
            <a:pPr algn="just"/>
            <a:r>
              <a:rPr lang="es-BO" sz="1200" dirty="0" smtClean="0">
                <a:solidFill>
                  <a:schemeClr val="tx1"/>
                </a:solidFill>
              </a:rPr>
              <a:t>Cada zona se numera con numero de 1 y el 60</a:t>
            </a:r>
          </a:p>
          <a:p>
            <a:pPr algn="just"/>
            <a:r>
              <a:rPr lang="es-BO" sz="1200" dirty="0" smtClean="0">
                <a:solidFill>
                  <a:schemeClr val="tx1"/>
                </a:solidFill>
              </a:rPr>
              <a:t>Cada zona tiene asignado un meridiano centra, que es donde se </a:t>
            </a:r>
            <a:r>
              <a:rPr lang="es-BO" sz="1200" dirty="0" err="1" smtClean="0">
                <a:solidFill>
                  <a:schemeClr val="tx1"/>
                </a:solidFill>
              </a:rPr>
              <a:t>situa</a:t>
            </a:r>
            <a:r>
              <a:rPr lang="es-BO" sz="1200" dirty="0" smtClean="0">
                <a:solidFill>
                  <a:schemeClr val="tx1"/>
                </a:solidFill>
              </a:rPr>
              <a:t> el origen de coordenadas, junto con el ecuador.</a:t>
            </a:r>
          </a:p>
          <a:p>
            <a:pPr algn="just"/>
            <a:r>
              <a:rPr lang="es-BO" sz="1200" dirty="0" smtClean="0">
                <a:solidFill>
                  <a:schemeClr val="tx1"/>
                </a:solidFill>
              </a:rPr>
              <a:t>Nuestro planeta se divide en 20 bandas de 8¨ grados de Latitud, que parte del Sur hacia el Norte</a:t>
            </a:r>
          </a:p>
        </p:txBody>
      </p:sp>
    </p:spTree>
    <p:extLst>
      <p:ext uri="{BB962C8B-B14F-4D97-AF65-F5344CB8AC3E}">
        <p14:creationId xmlns:p14="http://schemas.microsoft.com/office/powerpoint/2010/main" val="4664059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marL="381000" indent="-381000" algn="l" eaLnBrk="1" hangingPunct="1"/>
            <a:r>
              <a:rPr lang="es-BO" altLang="es-BO" dirty="0"/>
              <a:t>Proyección Transversal de </a:t>
            </a:r>
            <a:r>
              <a:rPr lang="es-BO" altLang="es-BO" dirty="0" err="1"/>
              <a:t>Mercator</a:t>
            </a:r>
            <a:r>
              <a:rPr lang="es-BO" altLang="es-BO" dirty="0"/>
              <a:t> (UTM).</a:t>
            </a:r>
            <a:endParaRPr lang="es-ES" altLang="es-BO" dirty="0" smtClean="0"/>
          </a:p>
        </p:txBody>
      </p:sp>
      <p:sp>
        <p:nvSpPr>
          <p:cNvPr id="17411" name="Text Box 3"/>
          <p:cNvSpPr txBox="1">
            <a:spLocks noChangeArrowheads="1"/>
          </p:cNvSpPr>
          <p:nvPr/>
        </p:nvSpPr>
        <p:spPr bwMode="auto">
          <a:xfrm>
            <a:off x="0" y="1066800"/>
            <a:ext cx="1543050" cy="260350"/>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342900" indent="-342900">
              <a:spcBef>
                <a:spcPct val="20000"/>
              </a:spcBef>
              <a:buChar char="•"/>
              <a:defRPr sz="2400">
                <a:solidFill>
                  <a:schemeClr val="bg1"/>
                </a:solidFill>
                <a:latin typeface="Tahoma" panose="020B0604030504040204" pitchFamily="34" charset="0"/>
              </a:defRPr>
            </a:lvl1pPr>
            <a:lvl2pPr>
              <a:spcBef>
                <a:spcPct val="20000"/>
              </a:spcBef>
              <a:buChar char="–"/>
              <a:defRPr sz="2000">
                <a:solidFill>
                  <a:schemeClr val="bg1"/>
                </a:solidFill>
                <a:latin typeface="Tahoma" panose="020B0604030504040204" pitchFamily="34" charset="0"/>
              </a:defRPr>
            </a:lvl2pPr>
            <a:lvl3pPr marL="1143000" indent="-228600">
              <a:spcBef>
                <a:spcPct val="20000"/>
              </a:spcBef>
              <a:buChar char="•"/>
              <a:defRPr>
                <a:solidFill>
                  <a:schemeClr val="bg1"/>
                </a:solidFill>
                <a:latin typeface="Tahoma" panose="020B0604030504040204" pitchFamily="34" charset="0"/>
              </a:defRPr>
            </a:lvl3pPr>
            <a:lvl4pPr marL="1600200" indent="-228600">
              <a:spcBef>
                <a:spcPct val="20000"/>
              </a:spcBef>
              <a:buChar char="–"/>
              <a:defRPr sz="1600">
                <a:solidFill>
                  <a:schemeClr val="bg1"/>
                </a:solidFill>
                <a:latin typeface="Tahoma" panose="020B0604030504040204" pitchFamily="34" charset="0"/>
              </a:defRPr>
            </a:lvl4pPr>
            <a:lvl5pPr marL="2057400" indent="-228600">
              <a:spcBef>
                <a:spcPct val="20000"/>
              </a:spcBef>
              <a:buChar char="»"/>
              <a:defRPr sz="1600">
                <a:solidFill>
                  <a:schemeClr val="bg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bg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bg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bg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bg1"/>
                </a:solidFill>
                <a:latin typeface="Tahoma" panose="020B0604030504040204" pitchFamily="34" charset="0"/>
              </a:defRPr>
            </a:lvl9pPr>
          </a:lstStyle>
          <a:p>
            <a:pPr lvl="1" eaLnBrk="1" hangingPunct="1">
              <a:spcBef>
                <a:spcPct val="50000"/>
              </a:spcBef>
              <a:buFontTx/>
              <a:buNone/>
            </a:pPr>
            <a:endParaRPr lang="es-ES" altLang="es-BO" sz="1100" b="1">
              <a:solidFill>
                <a:srgbClr val="CCFFCC"/>
              </a:solidFill>
            </a:endParaRPr>
          </a:p>
        </p:txBody>
      </p:sp>
      <p:pic>
        <p:nvPicPr>
          <p:cNvPr id="2" name="Picture 1"/>
          <p:cNvPicPr>
            <a:picLocks noChangeAspect="1"/>
          </p:cNvPicPr>
          <p:nvPr/>
        </p:nvPicPr>
        <p:blipFill>
          <a:blip r:embed="rId2"/>
          <a:stretch>
            <a:fillRect/>
          </a:stretch>
        </p:blipFill>
        <p:spPr>
          <a:xfrm>
            <a:off x="1638300" y="3068594"/>
            <a:ext cx="4490761" cy="2921410"/>
          </a:xfrm>
          <a:prstGeom prst="rect">
            <a:avLst/>
          </a:prstGeom>
        </p:spPr>
      </p:pic>
      <p:sp>
        <p:nvSpPr>
          <p:cNvPr id="3" name="Rectangle 2"/>
          <p:cNvSpPr/>
          <p:nvPr/>
        </p:nvSpPr>
        <p:spPr>
          <a:xfrm>
            <a:off x="1855385" y="914400"/>
            <a:ext cx="8153400" cy="1938992"/>
          </a:xfrm>
          <a:prstGeom prst="rect">
            <a:avLst/>
          </a:prstGeom>
        </p:spPr>
        <p:txBody>
          <a:bodyPr wrap="square">
            <a:spAutoFit/>
          </a:bodyPr>
          <a:lstStyle/>
          <a:p>
            <a:pPr algn="just"/>
            <a:r>
              <a:rPr lang="es-BO" sz="2000" dirty="0" smtClean="0">
                <a:latin typeface="Lato"/>
              </a:rPr>
              <a:t>Bolivia se encuentra </a:t>
            </a:r>
            <a:r>
              <a:rPr lang="es-BO" sz="2000" dirty="0" err="1" smtClean="0">
                <a:latin typeface="Lato"/>
              </a:rPr>
              <a:t>enlas</a:t>
            </a:r>
            <a:r>
              <a:rPr lang="es-BO" sz="2000" dirty="0" smtClean="0">
                <a:latin typeface="Lato"/>
              </a:rPr>
              <a:t> zonas 19, 20 y 21, sin embargo no </a:t>
            </a:r>
            <a:r>
              <a:rPr lang="es-BO" sz="2000" dirty="0">
                <a:latin typeface="Lato"/>
              </a:rPr>
              <a:t>es posible representar a todo el mapa de Bolivia en proyección UTM, dado que las deformaciones que se producen son muy </a:t>
            </a:r>
            <a:r>
              <a:rPr lang="es-BO" sz="2000" dirty="0" smtClean="0">
                <a:latin typeface="Lato"/>
              </a:rPr>
              <a:t>importantes. Cada </a:t>
            </a:r>
            <a:r>
              <a:rPr lang="es-BO" sz="2000" dirty="0">
                <a:latin typeface="Lato"/>
              </a:rPr>
              <a:t>una de las zonas es totalmente independiente y no es posible juntar una con otra en la proyección UTM, en la figura muestra el mapa de Bolivia en las tres zonas UTM.</a:t>
            </a:r>
            <a:endParaRPr lang="es-BO" sz="2000" b="0" i="0" dirty="0">
              <a:effectLst/>
              <a:latin typeface="Lato"/>
            </a:endParaRPr>
          </a:p>
        </p:txBody>
      </p:sp>
      <p:sp>
        <p:nvSpPr>
          <p:cNvPr id="4" name="Rectangle 3"/>
          <p:cNvSpPr/>
          <p:nvPr/>
        </p:nvSpPr>
        <p:spPr>
          <a:xfrm>
            <a:off x="6362700" y="3106003"/>
            <a:ext cx="3667125" cy="2677656"/>
          </a:xfrm>
          <a:prstGeom prst="rect">
            <a:avLst/>
          </a:prstGeom>
          <a:solidFill>
            <a:schemeClr val="bg1"/>
          </a:solidFill>
        </p:spPr>
        <p:txBody>
          <a:bodyPr wrap="square">
            <a:spAutoFit/>
          </a:bodyPr>
          <a:lstStyle/>
          <a:p>
            <a:pPr algn="just"/>
            <a:r>
              <a:rPr lang="es-BO" sz="1400" dirty="0" smtClean="0">
                <a:solidFill>
                  <a:srgbClr val="444444"/>
                </a:solidFill>
                <a:latin typeface="Lato"/>
              </a:rPr>
              <a:t>En Bolivia el </a:t>
            </a:r>
            <a:r>
              <a:rPr lang="es-BO" sz="1400" dirty="0">
                <a:solidFill>
                  <a:srgbClr val="444444"/>
                </a:solidFill>
                <a:latin typeface="Lato"/>
              </a:rPr>
              <a:t>Instituto Geográfico Militar es el organismo oficial responsable de la generación de la cartografía base del país a escalas media, 1:50.000  y </a:t>
            </a:r>
            <a:r>
              <a:rPr lang="es-BO" sz="1400" dirty="0" smtClean="0">
                <a:solidFill>
                  <a:srgbClr val="444444"/>
                </a:solidFill>
                <a:latin typeface="Lato"/>
              </a:rPr>
              <a:t>menores. Para </a:t>
            </a:r>
            <a:r>
              <a:rPr lang="es-BO" sz="1400" dirty="0">
                <a:solidFill>
                  <a:srgbClr val="444444"/>
                </a:solidFill>
                <a:latin typeface="Lato"/>
              </a:rPr>
              <a:t>cartografía a escalas grande, mediana y pequeña (desde 1:1.000 hasta 1:250.000 se emplea la proyección </a:t>
            </a:r>
            <a:r>
              <a:rPr lang="es-BO" sz="1400" dirty="0" smtClean="0">
                <a:solidFill>
                  <a:srgbClr val="444444"/>
                </a:solidFill>
                <a:latin typeface="Lato"/>
              </a:rPr>
              <a:t>WGS84 UTM ZONA 19, 20 y 21 SUR, </a:t>
            </a:r>
            <a:r>
              <a:rPr lang="es-BO" sz="1400" dirty="0">
                <a:solidFill>
                  <a:srgbClr val="444444"/>
                </a:solidFill>
                <a:latin typeface="Lato"/>
              </a:rPr>
              <a:t>mientras que para mapas, donde se quiere representar a todo el país, escala 1:1.000.000 y menores se emplea la proyección </a:t>
            </a:r>
            <a:r>
              <a:rPr lang="es-BO" sz="1400" b="1" dirty="0">
                <a:solidFill>
                  <a:srgbClr val="444444"/>
                </a:solidFill>
                <a:latin typeface="Lato"/>
              </a:rPr>
              <a:t>Cónica Conforme de Lambert</a:t>
            </a:r>
            <a:r>
              <a:rPr lang="es-BO" sz="1400" dirty="0">
                <a:solidFill>
                  <a:srgbClr val="444444"/>
                </a:solidFill>
                <a:latin typeface="Lato"/>
              </a:rPr>
              <a:t>, con parámetros definidos para Bolivia.</a:t>
            </a:r>
            <a:endParaRPr lang="es-BO" sz="1400" b="0" i="0" dirty="0">
              <a:solidFill>
                <a:srgbClr val="444444"/>
              </a:solidFill>
              <a:effectLst/>
              <a:latin typeface="Lato"/>
            </a:endParaRPr>
          </a:p>
        </p:txBody>
      </p:sp>
    </p:spTree>
    <p:extLst>
      <p:ext uri="{BB962C8B-B14F-4D97-AF65-F5344CB8AC3E}">
        <p14:creationId xmlns:p14="http://schemas.microsoft.com/office/powerpoint/2010/main" val="24570648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marL="381000" indent="-381000" algn="l" eaLnBrk="1" hangingPunct="1"/>
            <a:r>
              <a:rPr lang="es-BO" altLang="es-BO" dirty="0"/>
              <a:t>C</a:t>
            </a:r>
            <a:r>
              <a:rPr lang="es-BO" altLang="es-BO" dirty="0" smtClean="0"/>
              <a:t>oordenadas Geográficas Vs Coordenadas UTM.</a:t>
            </a:r>
            <a:endParaRPr lang="es-ES" altLang="es-BO" dirty="0" smtClean="0"/>
          </a:p>
        </p:txBody>
      </p:sp>
      <p:sp>
        <p:nvSpPr>
          <p:cNvPr id="18435" name="Text Box 3"/>
          <p:cNvSpPr txBox="1">
            <a:spLocks noChangeArrowheads="1"/>
          </p:cNvSpPr>
          <p:nvPr/>
        </p:nvSpPr>
        <p:spPr bwMode="auto">
          <a:xfrm>
            <a:off x="0" y="1066800"/>
            <a:ext cx="1543050" cy="260350"/>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342900" indent="-342900">
              <a:spcBef>
                <a:spcPct val="20000"/>
              </a:spcBef>
              <a:buChar char="•"/>
              <a:defRPr sz="2400">
                <a:solidFill>
                  <a:schemeClr val="bg1"/>
                </a:solidFill>
                <a:latin typeface="Tahoma" panose="020B0604030504040204" pitchFamily="34" charset="0"/>
              </a:defRPr>
            </a:lvl1pPr>
            <a:lvl2pPr>
              <a:spcBef>
                <a:spcPct val="20000"/>
              </a:spcBef>
              <a:buChar char="–"/>
              <a:defRPr sz="2000">
                <a:solidFill>
                  <a:schemeClr val="bg1"/>
                </a:solidFill>
                <a:latin typeface="Tahoma" panose="020B0604030504040204" pitchFamily="34" charset="0"/>
              </a:defRPr>
            </a:lvl2pPr>
            <a:lvl3pPr marL="1143000" indent="-228600">
              <a:spcBef>
                <a:spcPct val="20000"/>
              </a:spcBef>
              <a:buChar char="•"/>
              <a:defRPr>
                <a:solidFill>
                  <a:schemeClr val="bg1"/>
                </a:solidFill>
                <a:latin typeface="Tahoma" panose="020B0604030504040204" pitchFamily="34" charset="0"/>
              </a:defRPr>
            </a:lvl3pPr>
            <a:lvl4pPr marL="1600200" indent="-228600">
              <a:spcBef>
                <a:spcPct val="20000"/>
              </a:spcBef>
              <a:buChar char="–"/>
              <a:defRPr sz="1600">
                <a:solidFill>
                  <a:schemeClr val="bg1"/>
                </a:solidFill>
                <a:latin typeface="Tahoma" panose="020B0604030504040204" pitchFamily="34" charset="0"/>
              </a:defRPr>
            </a:lvl4pPr>
            <a:lvl5pPr marL="2057400" indent="-228600">
              <a:spcBef>
                <a:spcPct val="20000"/>
              </a:spcBef>
              <a:buChar char="»"/>
              <a:defRPr sz="1600">
                <a:solidFill>
                  <a:schemeClr val="bg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bg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bg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bg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bg1"/>
                </a:solidFill>
                <a:latin typeface="Tahoma" panose="020B0604030504040204" pitchFamily="34" charset="0"/>
              </a:defRPr>
            </a:lvl9pPr>
          </a:lstStyle>
          <a:p>
            <a:pPr lvl="1" eaLnBrk="1" hangingPunct="1">
              <a:spcBef>
                <a:spcPct val="50000"/>
              </a:spcBef>
              <a:buFontTx/>
              <a:buNone/>
            </a:pPr>
            <a:endParaRPr lang="es-ES" altLang="es-BO" sz="1100" b="1">
              <a:solidFill>
                <a:srgbClr val="CCFFCC"/>
              </a:solidFill>
            </a:endParaRPr>
          </a:p>
        </p:txBody>
      </p:sp>
      <p:sp>
        <p:nvSpPr>
          <p:cNvPr id="18437" name="Rectángulo 2"/>
          <p:cNvSpPr>
            <a:spLocks noChangeArrowheads="1"/>
          </p:cNvSpPr>
          <p:nvPr/>
        </p:nvSpPr>
        <p:spPr bwMode="auto">
          <a:xfrm>
            <a:off x="1901269" y="1066800"/>
            <a:ext cx="8143875"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bg1"/>
                </a:solidFill>
                <a:latin typeface="Tahoma" panose="020B0604030504040204" pitchFamily="34" charset="0"/>
              </a:defRPr>
            </a:lvl1pPr>
            <a:lvl2pPr marL="742950" indent="-285750">
              <a:spcBef>
                <a:spcPct val="20000"/>
              </a:spcBef>
              <a:buChar char="–"/>
              <a:defRPr sz="2000">
                <a:solidFill>
                  <a:schemeClr val="bg1"/>
                </a:solidFill>
                <a:latin typeface="Tahoma" panose="020B0604030504040204" pitchFamily="34" charset="0"/>
              </a:defRPr>
            </a:lvl2pPr>
            <a:lvl3pPr marL="1143000" indent="-228600">
              <a:spcBef>
                <a:spcPct val="20000"/>
              </a:spcBef>
              <a:buChar char="•"/>
              <a:defRPr>
                <a:solidFill>
                  <a:schemeClr val="bg1"/>
                </a:solidFill>
                <a:latin typeface="Tahoma" panose="020B0604030504040204" pitchFamily="34" charset="0"/>
              </a:defRPr>
            </a:lvl3pPr>
            <a:lvl4pPr marL="1600200" indent="-228600">
              <a:spcBef>
                <a:spcPct val="20000"/>
              </a:spcBef>
              <a:buChar char="–"/>
              <a:defRPr sz="1600">
                <a:solidFill>
                  <a:schemeClr val="bg1"/>
                </a:solidFill>
                <a:latin typeface="Tahoma" panose="020B0604030504040204" pitchFamily="34" charset="0"/>
              </a:defRPr>
            </a:lvl4pPr>
            <a:lvl5pPr marL="2057400" indent="-228600">
              <a:spcBef>
                <a:spcPct val="20000"/>
              </a:spcBef>
              <a:buChar char="»"/>
              <a:defRPr sz="1600">
                <a:solidFill>
                  <a:schemeClr val="bg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bg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bg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bg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bg1"/>
                </a:solidFill>
                <a:latin typeface="Tahoma" panose="020B0604030504040204" pitchFamily="34" charset="0"/>
              </a:defRPr>
            </a:lvl9pPr>
          </a:lstStyle>
          <a:p>
            <a:pPr algn="just" eaLnBrk="1" hangingPunct="1">
              <a:spcBef>
                <a:spcPct val="50000"/>
              </a:spcBef>
              <a:buFontTx/>
              <a:buNone/>
            </a:pPr>
            <a:r>
              <a:rPr lang="es-BO" altLang="es-BO" dirty="0">
                <a:latin typeface="Arial" panose="020B0604020202020204" pitchFamily="34" charset="0"/>
              </a:rPr>
              <a:t>Las coordenadas geográficas deben ser ingresadas y serán mostradas en grados decimales. Los números negativos indican longitudes de Oeste y latitudes de Sur. Las coordenadas UTM deben ser ingresadas y serán mostradas en metros. El modelo de elipsoide utilizado es el WGS84.</a:t>
            </a:r>
          </a:p>
          <a:p>
            <a:pPr algn="just" eaLnBrk="1" hangingPunct="1">
              <a:spcBef>
                <a:spcPct val="50000"/>
              </a:spcBef>
              <a:buFontTx/>
              <a:buNone/>
            </a:pPr>
            <a:r>
              <a:rPr lang="es-BO" altLang="es-BO" dirty="0">
                <a:latin typeface="Times New Roman" panose="02020603050405020304" pitchFamily="18" charset="0"/>
              </a:rPr>
              <a:t>Existen Herramientas en la web que permiten hacer estas conversiones, tal es el caso de:</a:t>
            </a:r>
          </a:p>
        </p:txBody>
      </p:sp>
      <p:sp>
        <p:nvSpPr>
          <p:cNvPr id="18438" name="Rectángulo 4"/>
          <p:cNvSpPr>
            <a:spLocks noChangeArrowheads="1"/>
          </p:cNvSpPr>
          <p:nvPr/>
        </p:nvSpPr>
        <p:spPr bwMode="auto">
          <a:xfrm>
            <a:off x="3162300" y="4659313"/>
            <a:ext cx="6324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bg1"/>
                </a:solidFill>
                <a:latin typeface="Tahoma" panose="020B0604030504040204" pitchFamily="34" charset="0"/>
              </a:defRPr>
            </a:lvl1pPr>
            <a:lvl2pPr marL="742950" indent="-285750">
              <a:spcBef>
                <a:spcPct val="20000"/>
              </a:spcBef>
              <a:buChar char="–"/>
              <a:defRPr sz="2000">
                <a:solidFill>
                  <a:schemeClr val="bg1"/>
                </a:solidFill>
                <a:latin typeface="Tahoma" panose="020B0604030504040204" pitchFamily="34" charset="0"/>
              </a:defRPr>
            </a:lvl2pPr>
            <a:lvl3pPr marL="1143000" indent="-228600">
              <a:spcBef>
                <a:spcPct val="20000"/>
              </a:spcBef>
              <a:buChar char="•"/>
              <a:defRPr>
                <a:solidFill>
                  <a:schemeClr val="bg1"/>
                </a:solidFill>
                <a:latin typeface="Tahoma" panose="020B0604030504040204" pitchFamily="34" charset="0"/>
              </a:defRPr>
            </a:lvl3pPr>
            <a:lvl4pPr marL="1600200" indent="-228600">
              <a:spcBef>
                <a:spcPct val="20000"/>
              </a:spcBef>
              <a:buChar char="–"/>
              <a:defRPr sz="1600">
                <a:solidFill>
                  <a:schemeClr val="bg1"/>
                </a:solidFill>
                <a:latin typeface="Tahoma" panose="020B0604030504040204" pitchFamily="34" charset="0"/>
              </a:defRPr>
            </a:lvl4pPr>
            <a:lvl5pPr marL="2057400" indent="-228600">
              <a:spcBef>
                <a:spcPct val="20000"/>
              </a:spcBef>
              <a:buChar char="»"/>
              <a:defRPr sz="1600">
                <a:solidFill>
                  <a:schemeClr val="bg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bg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bg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bg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bg1"/>
                </a:solidFill>
                <a:latin typeface="Tahoma" panose="020B0604030504040204" pitchFamily="34" charset="0"/>
              </a:defRPr>
            </a:lvl9pPr>
          </a:lstStyle>
          <a:p>
            <a:pPr eaLnBrk="1" hangingPunct="1">
              <a:spcBef>
                <a:spcPct val="50000"/>
              </a:spcBef>
              <a:buFontTx/>
              <a:buNone/>
            </a:pPr>
            <a:r>
              <a:rPr lang="es-BO" altLang="es-BO">
                <a:latin typeface="Times New Roman" panose="02020603050405020304" pitchFamily="18" charset="0"/>
              </a:rPr>
              <a:t>http://www.atlascajamarca.info/conversor/</a:t>
            </a:r>
          </a:p>
        </p:txBody>
      </p:sp>
      <p:pic>
        <p:nvPicPr>
          <p:cNvPr id="18439" name="Imagen 5"/>
          <p:cNvPicPr>
            <a:picLocks noChangeAspect="1"/>
          </p:cNvPicPr>
          <p:nvPr/>
        </p:nvPicPr>
        <p:blipFill>
          <a:blip r:embed="rId2">
            <a:extLst>
              <a:ext uri="{28A0092B-C50C-407E-A947-70E740481C1C}">
                <a14:useLocalDpi xmlns:a14="http://schemas.microsoft.com/office/drawing/2010/main" val="0"/>
              </a:ext>
            </a:extLst>
          </a:blip>
          <a:srcRect l="30032" t="22594" r="30370" b="58583"/>
          <a:stretch>
            <a:fillRect/>
          </a:stretch>
        </p:blipFill>
        <p:spPr bwMode="auto">
          <a:xfrm>
            <a:off x="3390900" y="5334000"/>
            <a:ext cx="44958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marL="381000" indent="-381000" algn="l" eaLnBrk="1" hangingPunct="1"/>
            <a:r>
              <a:rPr lang="es-BO" altLang="es-BO" dirty="0" smtClean="0"/>
              <a:t>Resumen</a:t>
            </a:r>
            <a:endParaRPr lang="es-ES" altLang="es-BO" dirty="0" smtClean="0"/>
          </a:p>
        </p:txBody>
      </p:sp>
      <p:sp>
        <p:nvSpPr>
          <p:cNvPr id="6147" name="Text Box 3"/>
          <p:cNvSpPr txBox="1">
            <a:spLocks noChangeArrowheads="1"/>
          </p:cNvSpPr>
          <p:nvPr/>
        </p:nvSpPr>
        <p:spPr bwMode="auto">
          <a:xfrm>
            <a:off x="0" y="1066800"/>
            <a:ext cx="1543050" cy="260350"/>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342900" indent="-342900">
              <a:spcBef>
                <a:spcPct val="20000"/>
              </a:spcBef>
              <a:buChar char="•"/>
              <a:defRPr sz="2400">
                <a:solidFill>
                  <a:schemeClr val="bg1"/>
                </a:solidFill>
                <a:latin typeface="Tahoma" panose="020B0604030504040204" pitchFamily="34" charset="0"/>
              </a:defRPr>
            </a:lvl1pPr>
            <a:lvl2pPr>
              <a:spcBef>
                <a:spcPct val="20000"/>
              </a:spcBef>
              <a:buChar char="–"/>
              <a:defRPr sz="2000">
                <a:solidFill>
                  <a:schemeClr val="bg1"/>
                </a:solidFill>
                <a:latin typeface="Tahoma" panose="020B0604030504040204" pitchFamily="34" charset="0"/>
              </a:defRPr>
            </a:lvl2pPr>
            <a:lvl3pPr marL="1143000" indent="-228600">
              <a:spcBef>
                <a:spcPct val="20000"/>
              </a:spcBef>
              <a:buChar char="•"/>
              <a:defRPr>
                <a:solidFill>
                  <a:schemeClr val="bg1"/>
                </a:solidFill>
                <a:latin typeface="Tahoma" panose="020B0604030504040204" pitchFamily="34" charset="0"/>
              </a:defRPr>
            </a:lvl3pPr>
            <a:lvl4pPr marL="1600200" indent="-228600">
              <a:spcBef>
                <a:spcPct val="20000"/>
              </a:spcBef>
              <a:buChar char="–"/>
              <a:defRPr sz="1600">
                <a:solidFill>
                  <a:schemeClr val="bg1"/>
                </a:solidFill>
                <a:latin typeface="Tahoma" panose="020B0604030504040204" pitchFamily="34" charset="0"/>
              </a:defRPr>
            </a:lvl4pPr>
            <a:lvl5pPr marL="2057400" indent="-228600">
              <a:spcBef>
                <a:spcPct val="20000"/>
              </a:spcBef>
              <a:buChar char="»"/>
              <a:defRPr sz="1600">
                <a:solidFill>
                  <a:schemeClr val="bg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bg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bg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bg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bg1"/>
                </a:solidFill>
                <a:latin typeface="Tahoma" panose="020B0604030504040204" pitchFamily="34" charset="0"/>
              </a:defRPr>
            </a:lvl9pPr>
          </a:lstStyle>
          <a:p>
            <a:pPr lvl="1" eaLnBrk="1" hangingPunct="1">
              <a:spcBef>
                <a:spcPct val="50000"/>
              </a:spcBef>
              <a:buFontTx/>
              <a:buNone/>
            </a:pPr>
            <a:endParaRPr lang="es-ES" altLang="es-BO" sz="1100" b="1">
              <a:solidFill>
                <a:srgbClr val="CCFFCC"/>
              </a:solidFill>
            </a:endParaRPr>
          </a:p>
        </p:txBody>
      </p:sp>
      <p:sp>
        <p:nvSpPr>
          <p:cNvPr id="260101" name="Rectangle 5"/>
          <p:cNvSpPr>
            <a:spLocks noChangeArrowheads="1"/>
          </p:cNvSpPr>
          <p:nvPr/>
        </p:nvSpPr>
        <p:spPr bwMode="auto">
          <a:xfrm>
            <a:off x="2095500" y="990600"/>
            <a:ext cx="79216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pPr marL="576263" indent="-576263" algn="just" eaLnBrk="1" hangingPunct="1">
              <a:spcBef>
                <a:spcPct val="20000"/>
              </a:spcBef>
              <a:buFont typeface="Wingdings" pitchFamily="2" charset="2"/>
              <a:buNone/>
              <a:defRPr/>
            </a:pPr>
            <a:endParaRPr lang="es-ES_tradnl" b="1">
              <a:effectLst>
                <a:outerShdw blurRad="38100" dist="38100" dir="2700000" algn="tl">
                  <a:srgbClr val="C0C0C0"/>
                </a:outerShdw>
              </a:effectLst>
              <a:latin typeface="Tahoma" pitchFamily="34" charset="0"/>
            </a:endParaRPr>
          </a:p>
        </p:txBody>
      </p:sp>
      <p:pic>
        <p:nvPicPr>
          <p:cNvPr id="5" name="Picture 4"/>
          <p:cNvPicPr>
            <a:picLocks noChangeAspect="1"/>
          </p:cNvPicPr>
          <p:nvPr/>
        </p:nvPicPr>
        <p:blipFill>
          <a:blip r:embed="rId2"/>
          <a:stretch>
            <a:fillRect/>
          </a:stretch>
        </p:blipFill>
        <p:spPr>
          <a:xfrm>
            <a:off x="2476500" y="990600"/>
            <a:ext cx="6667500" cy="5524500"/>
          </a:xfrm>
          <a:prstGeom prst="rect">
            <a:avLst/>
          </a:prstGeom>
        </p:spPr>
      </p:pic>
    </p:spTree>
    <p:extLst>
      <p:ext uri="{BB962C8B-B14F-4D97-AF65-F5344CB8AC3E}">
        <p14:creationId xmlns:p14="http://schemas.microsoft.com/office/powerpoint/2010/main" val="10977407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marL="381000" indent="-381000" algn="l" eaLnBrk="1" hangingPunct="1"/>
            <a:r>
              <a:rPr lang="es-BO" altLang="es-BO" dirty="0" smtClean="0"/>
              <a:t>Geodesia.</a:t>
            </a:r>
            <a:endParaRPr lang="es-ES" altLang="es-BO" dirty="0" smtClean="0"/>
          </a:p>
        </p:txBody>
      </p:sp>
      <p:sp>
        <p:nvSpPr>
          <p:cNvPr id="6147" name="Text Box 3"/>
          <p:cNvSpPr txBox="1">
            <a:spLocks noChangeArrowheads="1"/>
          </p:cNvSpPr>
          <p:nvPr/>
        </p:nvSpPr>
        <p:spPr bwMode="auto">
          <a:xfrm>
            <a:off x="0" y="1066800"/>
            <a:ext cx="1543050" cy="260350"/>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342900" indent="-342900">
              <a:spcBef>
                <a:spcPct val="20000"/>
              </a:spcBef>
              <a:buChar char="•"/>
              <a:defRPr sz="2400">
                <a:solidFill>
                  <a:schemeClr val="bg1"/>
                </a:solidFill>
                <a:latin typeface="Tahoma" panose="020B0604030504040204" pitchFamily="34" charset="0"/>
              </a:defRPr>
            </a:lvl1pPr>
            <a:lvl2pPr>
              <a:spcBef>
                <a:spcPct val="20000"/>
              </a:spcBef>
              <a:buChar char="–"/>
              <a:defRPr sz="2000">
                <a:solidFill>
                  <a:schemeClr val="bg1"/>
                </a:solidFill>
                <a:latin typeface="Tahoma" panose="020B0604030504040204" pitchFamily="34" charset="0"/>
              </a:defRPr>
            </a:lvl2pPr>
            <a:lvl3pPr marL="1143000" indent="-228600">
              <a:spcBef>
                <a:spcPct val="20000"/>
              </a:spcBef>
              <a:buChar char="•"/>
              <a:defRPr>
                <a:solidFill>
                  <a:schemeClr val="bg1"/>
                </a:solidFill>
                <a:latin typeface="Tahoma" panose="020B0604030504040204" pitchFamily="34" charset="0"/>
              </a:defRPr>
            </a:lvl3pPr>
            <a:lvl4pPr marL="1600200" indent="-228600">
              <a:spcBef>
                <a:spcPct val="20000"/>
              </a:spcBef>
              <a:buChar char="–"/>
              <a:defRPr sz="1600">
                <a:solidFill>
                  <a:schemeClr val="bg1"/>
                </a:solidFill>
                <a:latin typeface="Tahoma" panose="020B0604030504040204" pitchFamily="34" charset="0"/>
              </a:defRPr>
            </a:lvl4pPr>
            <a:lvl5pPr marL="2057400" indent="-228600">
              <a:spcBef>
                <a:spcPct val="20000"/>
              </a:spcBef>
              <a:buChar char="»"/>
              <a:defRPr sz="1600">
                <a:solidFill>
                  <a:schemeClr val="bg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bg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bg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bg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bg1"/>
                </a:solidFill>
                <a:latin typeface="Tahoma" panose="020B0604030504040204" pitchFamily="34" charset="0"/>
              </a:defRPr>
            </a:lvl9pPr>
          </a:lstStyle>
          <a:p>
            <a:pPr lvl="1" eaLnBrk="1" hangingPunct="1">
              <a:spcBef>
                <a:spcPct val="50000"/>
              </a:spcBef>
              <a:buFontTx/>
              <a:buNone/>
            </a:pPr>
            <a:endParaRPr lang="es-ES" altLang="es-BO" sz="1100" b="1">
              <a:solidFill>
                <a:srgbClr val="CCFFCC"/>
              </a:solidFill>
            </a:endParaRPr>
          </a:p>
        </p:txBody>
      </p:sp>
      <p:sp>
        <p:nvSpPr>
          <p:cNvPr id="260101" name="Rectangle 5"/>
          <p:cNvSpPr>
            <a:spLocks noChangeArrowheads="1"/>
          </p:cNvSpPr>
          <p:nvPr/>
        </p:nvSpPr>
        <p:spPr bwMode="auto">
          <a:xfrm>
            <a:off x="2095500" y="990600"/>
            <a:ext cx="79216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pPr marL="576263" indent="-576263" algn="just" eaLnBrk="1" hangingPunct="1">
              <a:spcBef>
                <a:spcPct val="20000"/>
              </a:spcBef>
              <a:buFont typeface="Wingdings" pitchFamily="2" charset="2"/>
              <a:buNone/>
              <a:defRPr/>
            </a:pPr>
            <a:endParaRPr lang="es-ES_tradnl" b="1">
              <a:effectLst>
                <a:outerShdw blurRad="38100" dist="38100" dir="2700000" algn="tl">
                  <a:srgbClr val="C0C0C0"/>
                </a:outerShdw>
              </a:effectLst>
              <a:latin typeface="Tahoma" pitchFamily="34" charset="0"/>
            </a:endParaRPr>
          </a:p>
        </p:txBody>
      </p:sp>
      <p:sp>
        <p:nvSpPr>
          <p:cNvPr id="2" name="Rectangle 1"/>
          <p:cNvSpPr/>
          <p:nvPr/>
        </p:nvSpPr>
        <p:spPr>
          <a:xfrm>
            <a:off x="1879273" y="935437"/>
            <a:ext cx="8143876" cy="2308324"/>
          </a:xfrm>
          <a:prstGeom prst="rect">
            <a:avLst/>
          </a:prstGeom>
        </p:spPr>
        <p:txBody>
          <a:bodyPr wrap="square">
            <a:spAutoFit/>
          </a:bodyPr>
          <a:lstStyle/>
          <a:p>
            <a:pPr algn="just"/>
            <a:r>
              <a:rPr lang="es-BO" dirty="0"/>
              <a:t>Los mapas necesitan de un modelo matemático (sistema de proyección) que permita el paso de una superficie tridimensional parecida a la esfera (la Tierra) a un medio plano como es el papel. </a:t>
            </a:r>
            <a:r>
              <a:rPr lang="es-BO" dirty="0" smtClean="0"/>
              <a:t>Por lo tanto,  </a:t>
            </a:r>
            <a:r>
              <a:rPr lang="es-BO" dirty="0"/>
              <a:t>es necesario reducir la complejidad de la superficie de la tierra a una superficie de aproximación que sea </a:t>
            </a:r>
            <a:r>
              <a:rPr lang="es-BO" dirty="0" err="1" smtClean="0"/>
              <a:t>modelizable</a:t>
            </a:r>
            <a:r>
              <a:rPr lang="es-BO" dirty="0" smtClean="0"/>
              <a:t> matemáticamente</a:t>
            </a:r>
            <a:r>
              <a:rPr lang="es-BO" dirty="0"/>
              <a:t>. </a:t>
            </a:r>
            <a:endParaRPr lang="es-BO" sz="2000" dirty="0"/>
          </a:p>
        </p:txBody>
      </p:sp>
      <p:sp>
        <p:nvSpPr>
          <p:cNvPr id="16" name="Rectangle 15"/>
          <p:cNvSpPr/>
          <p:nvPr/>
        </p:nvSpPr>
        <p:spPr>
          <a:xfrm>
            <a:off x="1848243" y="3429000"/>
            <a:ext cx="8095857" cy="1200329"/>
          </a:xfrm>
          <a:prstGeom prst="rect">
            <a:avLst/>
          </a:prstGeom>
        </p:spPr>
        <p:txBody>
          <a:bodyPr wrap="square">
            <a:spAutoFit/>
          </a:bodyPr>
          <a:lstStyle/>
          <a:p>
            <a:pPr algn="just"/>
            <a:r>
              <a:rPr lang="es-BO" dirty="0"/>
              <a:t>Sería imposible trabajar directamente con la superficie de la tierra, que está plagada de accidentes geográficos como sierras, valles, acantilados, etc. en una sucesión de complejidad </a:t>
            </a:r>
            <a:r>
              <a:rPr lang="es-BO" dirty="0" smtClean="0"/>
              <a:t>infinita.</a:t>
            </a:r>
            <a:endParaRPr lang="es-BO" sz="2000" dirty="0"/>
          </a:p>
        </p:txBody>
      </p:sp>
      <p:pic>
        <p:nvPicPr>
          <p:cNvPr id="11" name="Picture 10"/>
          <p:cNvPicPr>
            <a:picLocks noChangeAspect="1"/>
          </p:cNvPicPr>
          <p:nvPr/>
        </p:nvPicPr>
        <p:blipFill rotWithShape="1">
          <a:blip r:embed="rId2"/>
          <a:srcRect l="32515" t="68965" r="33199"/>
          <a:stretch/>
        </p:blipFill>
        <p:spPr>
          <a:xfrm>
            <a:off x="4610100" y="4814568"/>
            <a:ext cx="2286000" cy="1714500"/>
          </a:xfrm>
          <a:prstGeom prst="rect">
            <a:avLst/>
          </a:prstGeom>
        </p:spPr>
      </p:pic>
      <p:pic>
        <p:nvPicPr>
          <p:cNvPr id="13" name="Picture 12"/>
          <p:cNvPicPr>
            <a:picLocks noChangeAspect="1"/>
          </p:cNvPicPr>
          <p:nvPr/>
        </p:nvPicPr>
        <p:blipFill rotWithShape="1">
          <a:blip r:embed="rId2"/>
          <a:srcRect l="13088" t="74229" r="67484" b="6460"/>
          <a:stretch/>
        </p:blipFill>
        <p:spPr>
          <a:xfrm>
            <a:off x="7581900" y="4787153"/>
            <a:ext cx="2133600" cy="1757082"/>
          </a:xfrm>
          <a:prstGeom prst="rect">
            <a:avLst/>
          </a:prstGeom>
        </p:spPr>
      </p:pic>
      <p:pic>
        <p:nvPicPr>
          <p:cNvPr id="17" name="Picture 16"/>
          <p:cNvPicPr>
            <a:picLocks noChangeAspect="1"/>
          </p:cNvPicPr>
          <p:nvPr/>
        </p:nvPicPr>
        <p:blipFill rotWithShape="1">
          <a:blip r:embed="rId3"/>
          <a:srcRect l="26657" t="72898" r="54676" b="3170"/>
          <a:stretch/>
        </p:blipFill>
        <p:spPr>
          <a:xfrm>
            <a:off x="2247900" y="4814568"/>
            <a:ext cx="1752600" cy="1685193"/>
          </a:xfrm>
          <a:prstGeom prst="rect">
            <a:avLst/>
          </a:prstGeom>
        </p:spPr>
      </p:pic>
    </p:spTree>
    <p:extLst>
      <p:ext uri="{BB962C8B-B14F-4D97-AF65-F5344CB8AC3E}">
        <p14:creationId xmlns:p14="http://schemas.microsoft.com/office/powerpoint/2010/main" val="3649678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ext Box 3"/>
          <p:cNvSpPr txBox="1">
            <a:spLocks noChangeArrowheads="1"/>
          </p:cNvSpPr>
          <p:nvPr/>
        </p:nvSpPr>
        <p:spPr bwMode="auto">
          <a:xfrm>
            <a:off x="0" y="1066800"/>
            <a:ext cx="1543050" cy="260350"/>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342900" indent="-342900">
              <a:spcBef>
                <a:spcPct val="20000"/>
              </a:spcBef>
              <a:buChar char="•"/>
              <a:defRPr sz="2400">
                <a:solidFill>
                  <a:schemeClr val="bg1"/>
                </a:solidFill>
                <a:latin typeface="Tahoma" panose="020B0604030504040204" pitchFamily="34" charset="0"/>
              </a:defRPr>
            </a:lvl1pPr>
            <a:lvl2pPr>
              <a:spcBef>
                <a:spcPct val="20000"/>
              </a:spcBef>
              <a:buChar char="–"/>
              <a:defRPr sz="2000">
                <a:solidFill>
                  <a:schemeClr val="bg1"/>
                </a:solidFill>
                <a:latin typeface="Tahoma" panose="020B0604030504040204" pitchFamily="34" charset="0"/>
              </a:defRPr>
            </a:lvl2pPr>
            <a:lvl3pPr marL="1143000" indent="-228600">
              <a:spcBef>
                <a:spcPct val="20000"/>
              </a:spcBef>
              <a:buChar char="•"/>
              <a:defRPr>
                <a:solidFill>
                  <a:schemeClr val="bg1"/>
                </a:solidFill>
                <a:latin typeface="Tahoma" panose="020B0604030504040204" pitchFamily="34" charset="0"/>
              </a:defRPr>
            </a:lvl3pPr>
            <a:lvl4pPr marL="1600200" indent="-228600">
              <a:spcBef>
                <a:spcPct val="20000"/>
              </a:spcBef>
              <a:buChar char="–"/>
              <a:defRPr sz="1600">
                <a:solidFill>
                  <a:schemeClr val="bg1"/>
                </a:solidFill>
                <a:latin typeface="Tahoma" panose="020B0604030504040204" pitchFamily="34" charset="0"/>
              </a:defRPr>
            </a:lvl4pPr>
            <a:lvl5pPr marL="2057400" indent="-228600">
              <a:spcBef>
                <a:spcPct val="20000"/>
              </a:spcBef>
              <a:buChar char="»"/>
              <a:defRPr sz="1600">
                <a:solidFill>
                  <a:schemeClr val="bg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bg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bg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bg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bg1"/>
                </a:solidFill>
                <a:latin typeface="Tahoma" panose="020B0604030504040204" pitchFamily="34" charset="0"/>
              </a:defRPr>
            </a:lvl9pPr>
          </a:lstStyle>
          <a:p>
            <a:pPr lvl="1" eaLnBrk="1" hangingPunct="1">
              <a:spcBef>
                <a:spcPct val="50000"/>
              </a:spcBef>
              <a:buFontTx/>
              <a:buNone/>
            </a:pPr>
            <a:endParaRPr lang="es-ES" altLang="es-BO" sz="1100" b="1">
              <a:solidFill>
                <a:srgbClr val="CCFFCC"/>
              </a:solidFill>
            </a:endParaRPr>
          </a:p>
        </p:txBody>
      </p:sp>
      <p:sp>
        <p:nvSpPr>
          <p:cNvPr id="260101" name="Rectangle 5"/>
          <p:cNvSpPr>
            <a:spLocks noChangeArrowheads="1"/>
          </p:cNvSpPr>
          <p:nvPr/>
        </p:nvSpPr>
        <p:spPr bwMode="auto">
          <a:xfrm>
            <a:off x="2095500" y="990600"/>
            <a:ext cx="79216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pPr marL="576263" indent="-576263" algn="just" eaLnBrk="1" hangingPunct="1">
              <a:spcBef>
                <a:spcPct val="20000"/>
              </a:spcBef>
              <a:buFont typeface="Wingdings" pitchFamily="2" charset="2"/>
              <a:buNone/>
              <a:defRPr/>
            </a:pPr>
            <a:endParaRPr lang="es-ES_tradnl" b="1">
              <a:effectLst>
                <a:outerShdw blurRad="38100" dist="38100" dir="2700000" algn="tl">
                  <a:srgbClr val="C0C0C0"/>
                </a:outerShdw>
              </a:effectLst>
              <a:latin typeface="Tahoma" pitchFamily="34" charset="0"/>
            </a:endParaRPr>
          </a:p>
        </p:txBody>
      </p:sp>
      <p:sp>
        <p:nvSpPr>
          <p:cNvPr id="4" name="Rectangle 3"/>
          <p:cNvSpPr/>
          <p:nvPr/>
        </p:nvSpPr>
        <p:spPr>
          <a:xfrm>
            <a:off x="1864394" y="836250"/>
            <a:ext cx="8132699" cy="1631216"/>
          </a:xfrm>
          <a:prstGeom prst="rect">
            <a:avLst/>
          </a:prstGeom>
        </p:spPr>
        <p:txBody>
          <a:bodyPr wrap="square">
            <a:spAutoFit/>
          </a:bodyPr>
          <a:lstStyle/>
          <a:p>
            <a:pPr algn="just"/>
            <a:r>
              <a:rPr lang="es-BO" sz="2000" dirty="0"/>
              <a:t>La </a:t>
            </a:r>
            <a:r>
              <a:rPr lang="es-BO" sz="2000"/>
              <a:t>primera </a:t>
            </a:r>
            <a:r>
              <a:rPr lang="es-BO" sz="2000" smtClean="0"/>
              <a:t>cuestión </a:t>
            </a:r>
            <a:r>
              <a:rPr lang="es-BO" sz="2000" dirty="0" smtClean="0"/>
              <a:t>que </a:t>
            </a:r>
            <a:r>
              <a:rPr lang="es-BO" sz="2000" dirty="0"/>
              <a:t>se </a:t>
            </a:r>
            <a:r>
              <a:rPr lang="es-BO" sz="2000" dirty="0" smtClean="0"/>
              <a:t>plantea </a:t>
            </a:r>
            <a:r>
              <a:rPr lang="es-BO" sz="2000" dirty="0"/>
              <a:t>en geodesia es cuál es el mejor modelo de la Tierra, entendiendo como mejor el más simple y el más útil para los objetivos de la geodesia. Una vez que este modelo se defina, su superficie puede ser usada para medir las formas topográficas. Las respuestas a la cuestión anterior se basan en dos conceptos: geoide y elipsoide.</a:t>
            </a:r>
          </a:p>
        </p:txBody>
      </p:sp>
      <p:sp>
        <p:nvSpPr>
          <p:cNvPr id="10" name="Rectangle 2"/>
          <p:cNvSpPr>
            <a:spLocks noGrp="1" noChangeArrowheads="1"/>
          </p:cNvSpPr>
          <p:nvPr>
            <p:ph type="title"/>
          </p:nvPr>
        </p:nvSpPr>
        <p:spPr>
          <a:xfrm>
            <a:off x="1885950" y="152400"/>
            <a:ext cx="8143875" cy="457200"/>
          </a:xfrm>
        </p:spPr>
        <p:txBody>
          <a:bodyPr/>
          <a:lstStyle/>
          <a:p>
            <a:pPr marL="381000" indent="-381000" algn="l" eaLnBrk="1" hangingPunct="1"/>
            <a:r>
              <a:rPr lang="es-BO" altLang="es-BO" dirty="0" smtClean="0"/>
              <a:t>Elipsoide y Geoide.</a:t>
            </a:r>
            <a:endParaRPr lang="es-ES" altLang="es-BO" dirty="0" smtClean="0"/>
          </a:p>
        </p:txBody>
      </p:sp>
      <p:pic>
        <p:nvPicPr>
          <p:cNvPr id="13" name="Picture 12"/>
          <p:cNvPicPr>
            <a:picLocks noChangeAspect="1"/>
          </p:cNvPicPr>
          <p:nvPr/>
        </p:nvPicPr>
        <p:blipFill rotWithShape="1">
          <a:blip r:embed="rId2"/>
          <a:srcRect t="49263" r="49558"/>
          <a:stretch/>
        </p:blipFill>
        <p:spPr>
          <a:xfrm>
            <a:off x="781345" y="2729467"/>
            <a:ext cx="5353493" cy="4038600"/>
          </a:xfrm>
          <a:prstGeom prst="rect">
            <a:avLst/>
          </a:prstGeom>
        </p:spPr>
      </p:pic>
      <p:sp>
        <p:nvSpPr>
          <p:cNvPr id="8" name="Rectangle 7"/>
          <p:cNvSpPr/>
          <p:nvPr/>
        </p:nvSpPr>
        <p:spPr>
          <a:xfrm>
            <a:off x="4600575" y="3657600"/>
            <a:ext cx="5463193" cy="954107"/>
          </a:xfrm>
          <a:prstGeom prst="rect">
            <a:avLst/>
          </a:prstGeom>
          <a:solidFill>
            <a:schemeClr val="bg1"/>
          </a:solidFill>
          <a:ln>
            <a:solidFill>
              <a:schemeClr val="bg1">
                <a:lumMod val="85000"/>
              </a:schemeClr>
            </a:solidFill>
          </a:ln>
        </p:spPr>
        <p:txBody>
          <a:bodyPr wrap="square">
            <a:spAutoFit/>
          </a:bodyPr>
          <a:lstStyle/>
          <a:p>
            <a:pPr algn="just"/>
            <a:r>
              <a:rPr lang="es-BO" sz="1400" dirty="0">
                <a:solidFill>
                  <a:schemeClr val="tx1"/>
                </a:solidFill>
              </a:rPr>
              <a:t>El </a:t>
            </a:r>
            <a:r>
              <a:rPr lang="es-BO" sz="1400" b="1" dirty="0" smtClean="0">
                <a:solidFill>
                  <a:schemeClr val="tx1"/>
                </a:solidFill>
              </a:rPr>
              <a:t>Geoide</a:t>
            </a:r>
            <a:r>
              <a:rPr lang="es-BO" sz="1400" dirty="0" smtClean="0">
                <a:solidFill>
                  <a:schemeClr val="tx1"/>
                </a:solidFill>
              </a:rPr>
              <a:t> </a:t>
            </a:r>
            <a:r>
              <a:rPr lang="es-BO" sz="1400" dirty="0">
                <a:solidFill>
                  <a:schemeClr val="tx1"/>
                </a:solidFill>
              </a:rPr>
              <a:t>tiene en cuenta las anomalías gravimétricas (debidas a la distribución de las masas continentales y la densidad de los componentes de la Tierra) y el achatamiento desigual de los polos, por el cual es una superficie irregular con protuberancias y depresiones.</a:t>
            </a:r>
          </a:p>
        </p:txBody>
      </p:sp>
      <p:sp>
        <p:nvSpPr>
          <p:cNvPr id="9" name="Rectangle 8"/>
          <p:cNvSpPr/>
          <p:nvPr/>
        </p:nvSpPr>
        <p:spPr>
          <a:xfrm>
            <a:off x="2552700" y="2540570"/>
            <a:ext cx="5314950" cy="738664"/>
          </a:xfrm>
          <a:prstGeom prst="rect">
            <a:avLst/>
          </a:prstGeom>
          <a:solidFill>
            <a:schemeClr val="bg1"/>
          </a:solidFill>
          <a:ln>
            <a:solidFill>
              <a:schemeClr val="bg1">
                <a:lumMod val="85000"/>
              </a:schemeClr>
            </a:solidFill>
          </a:ln>
        </p:spPr>
        <p:txBody>
          <a:bodyPr wrap="square">
            <a:spAutoFit/>
          </a:bodyPr>
          <a:lstStyle/>
          <a:p>
            <a:pPr algn="just"/>
            <a:r>
              <a:rPr lang="es-BO" sz="1400" dirty="0" smtClean="0">
                <a:solidFill>
                  <a:schemeClr val="tx1"/>
                </a:solidFill>
              </a:rPr>
              <a:t>El </a:t>
            </a:r>
            <a:r>
              <a:rPr lang="es-BO" sz="1400" b="1" dirty="0" smtClean="0">
                <a:solidFill>
                  <a:schemeClr val="tx1"/>
                </a:solidFill>
              </a:rPr>
              <a:t>Elipsoide</a:t>
            </a:r>
            <a:r>
              <a:rPr lang="es-BO" sz="1400" dirty="0" smtClean="0">
                <a:solidFill>
                  <a:schemeClr val="tx1"/>
                </a:solidFill>
              </a:rPr>
              <a:t> es </a:t>
            </a:r>
            <a:r>
              <a:rPr lang="es-BO" sz="1400" dirty="0">
                <a:solidFill>
                  <a:schemeClr val="tx1"/>
                </a:solidFill>
              </a:rPr>
              <a:t>un volumen geométrico que proviene de una elipse que gira alrededor de su eje menor. El elipsoide es el cuerpo geométrico que se aproxima en mayor medida a la forma real de la TIERRA.</a:t>
            </a:r>
          </a:p>
        </p:txBody>
      </p:sp>
    </p:spTree>
    <p:extLst>
      <p:ext uri="{BB962C8B-B14F-4D97-AF65-F5344CB8AC3E}">
        <p14:creationId xmlns:p14="http://schemas.microsoft.com/office/powerpoint/2010/main" val="42219830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ext Box 3"/>
          <p:cNvSpPr txBox="1">
            <a:spLocks noChangeArrowheads="1"/>
          </p:cNvSpPr>
          <p:nvPr/>
        </p:nvSpPr>
        <p:spPr bwMode="auto">
          <a:xfrm>
            <a:off x="0" y="1066800"/>
            <a:ext cx="1543050" cy="260350"/>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342900" indent="-342900">
              <a:spcBef>
                <a:spcPct val="20000"/>
              </a:spcBef>
              <a:buChar char="•"/>
              <a:defRPr sz="2400">
                <a:solidFill>
                  <a:schemeClr val="bg1"/>
                </a:solidFill>
                <a:latin typeface="Tahoma" panose="020B0604030504040204" pitchFamily="34" charset="0"/>
              </a:defRPr>
            </a:lvl1pPr>
            <a:lvl2pPr>
              <a:spcBef>
                <a:spcPct val="20000"/>
              </a:spcBef>
              <a:buChar char="–"/>
              <a:defRPr sz="2000">
                <a:solidFill>
                  <a:schemeClr val="bg1"/>
                </a:solidFill>
                <a:latin typeface="Tahoma" panose="020B0604030504040204" pitchFamily="34" charset="0"/>
              </a:defRPr>
            </a:lvl2pPr>
            <a:lvl3pPr marL="1143000" indent="-228600">
              <a:spcBef>
                <a:spcPct val="20000"/>
              </a:spcBef>
              <a:buChar char="•"/>
              <a:defRPr>
                <a:solidFill>
                  <a:schemeClr val="bg1"/>
                </a:solidFill>
                <a:latin typeface="Tahoma" panose="020B0604030504040204" pitchFamily="34" charset="0"/>
              </a:defRPr>
            </a:lvl3pPr>
            <a:lvl4pPr marL="1600200" indent="-228600">
              <a:spcBef>
                <a:spcPct val="20000"/>
              </a:spcBef>
              <a:buChar char="–"/>
              <a:defRPr sz="1600">
                <a:solidFill>
                  <a:schemeClr val="bg1"/>
                </a:solidFill>
                <a:latin typeface="Tahoma" panose="020B0604030504040204" pitchFamily="34" charset="0"/>
              </a:defRPr>
            </a:lvl4pPr>
            <a:lvl5pPr marL="2057400" indent="-228600">
              <a:spcBef>
                <a:spcPct val="20000"/>
              </a:spcBef>
              <a:buChar char="»"/>
              <a:defRPr sz="1600">
                <a:solidFill>
                  <a:schemeClr val="bg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bg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bg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bg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bg1"/>
                </a:solidFill>
                <a:latin typeface="Tahoma" panose="020B0604030504040204" pitchFamily="34" charset="0"/>
              </a:defRPr>
            </a:lvl9pPr>
          </a:lstStyle>
          <a:p>
            <a:pPr lvl="1" eaLnBrk="1" hangingPunct="1">
              <a:spcBef>
                <a:spcPct val="50000"/>
              </a:spcBef>
              <a:buFontTx/>
              <a:buNone/>
            </a:pPr>
            <a:endParaRPr lang="es-ES" altLang="es-BO" sz="1100" b="1">
              <a:solidFill>
                <a:srgbClr val="CCFFCC"/>
              </a:solidFill>
            </a:endParaRPr>
          </a:p>
        </p:txBody>
      </p:sp>
      <p:sp>
        <p:nvSpPr>
          <p:cNvPr id="260101" name="Rectangle 5"/>
          <p:cNvSpPr>
            <a:spLocks noChangeArrowheads="1"/>
          </p:cNvSpPr>
          <p:nvPr/>
        </p:nvSpPr>
        <p:spPr bwMode="auto">
          <a:xfrm>
            <a:off x="2095500" y="990600"/>
            <a:ext cx="79216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pPr marL="576263" indent="-576263" algn="just" eaLnBrk="1" hangingPunct="1">
              <a:spcBef>
                <a:spcPct val="20000"/>
              </a:spcBef>
              <a:buFont typeface="Wingdings" pitchFamily="2" charset="2"/>
              <a:buNone/>
              <a:defRPr/>
            </a:pPr>
            <a:endParaRPr lang="es-ES_tradnl" b="1">
              <a:effectLst>
                <a:outerShdw blurRad="38100" dist="38100" dir="2700000" algn="tl">
                  <a:srgbClr val="C0C0C0"/>
                </a:outerShdw>
              </a:effectLst>
              <a:latin typeface="Tahoma" pitchFamily="34" charset="0"/>
            </a:endParaRPr>
          </a:p>
        </p:txBody>
      </p:sp>
      <p:sp>
        <p:nvSpPr>
          <p:cNvPr id="10" name="Rectangle 2"/>
          <p:cNvSpPr>
            <a:spLocks noGrp="1" noChangeArrowheads="1"/>
          </p:cNvSpPr>
          <p:nvPr>
            <p:ph type="title"/>
          </p:nvPr>
        </p:nvSpPr>
        <p:spPr>
          <a:xfrm>
            <a:off x="1885950" y="152400"/>
            <a:ext cx="8143875" cy="457200"/>
          </a:xfrm>
        </p:spPr>
        <p:txBody>
          <a:bodyPr/>
          <a:lstStyle/>
          <a:p>
            <a:pPr marL="381000" indent="-381000" algn="l" eaLnBrk="1" hangingPunct="1"/>
            <a:r>
              <a:rPr lang="es-BO" altLang="es-BO" dirty="0" smtClean="0"/>
              <a:t>Superficie de la Tierra con respecto al Geoide y Elipsoide</a:t>
            </a:r>
            <a:r>
              <a:rPr lang="es-BO" altLang="es-BO" dirty="0" smtClean="0"/>
              <a:t>.</a:t>
            </a:r>
            <a:endParaRPr lang="es-ES" altLang="es-BO" dirty="0" smtClean="0"/>
          </a:p>
        </p:txBody>
      </p:sp>
      <p:sp>
        <p:nvSpPr>
          <p:cNvPr id="2" name="Rectangle 1"/>
          <p:cNvSpPr/>
          <p:nvPr/>
        </p:nvSpPr>
        <p:spPr>
          <a:xfrm>
            <a:off x="1869879" y="914400"/>
            <a:ext cx="8159946" cy="1938992"/>
          </a:xfrm>
          <a:prstGeom prst="rect">
            <a:avLst/>
          </a:prstGeom>
        </p:spPr>
        <p:txBody>
          <a:bodyPr wrap="square">
            <a:spAutoFit/>
          </a:bodyPr>
          <a:lstStyle/>
          <a:p>
            <a:pPr algn="just"/>
            <a:r>
              <a:rPr lang="es-BO" dirty="0" smtClean="0"/>
              <a:t>Al hacer la </a:t>
            </a:r>
            <a:r>
              <a:rPr lang="es-BO" dirty="0" smtClean="0"/>
              <a:t>sobre posición </a:t>
            </a:r>
            <a:r>
              <a:rPr lang="es-BO" dirty="0" smtClean="0"/>
              <a:t>de la superficie de la tierra, con el geoide y el elipsoide, se puede observar que debido a la a </a:t>
            </a:r>
            <a:r>
              <a:rPr lang="es-BO" dirty="0"/>
              <a:t>desigual distribución de la gravedad superficial y de lo local de las perturbaciones, causa que existen zonas de la Tierra por encima </a:t>
            </a:r>
            <a:r>
              <a:rPr lang="es-BO" dirty="0" smtClean="0"/>
              <a:t>y por debajo del geoide.</a:t>
            </a:r>
            <a:endParaRPr lang="es-BO" dirty="0"/>
          </a:p>
        </p:txBody>
      </p:sp>
      <p:pic>
        <p:nvPicPr>
          <p:cNvPr id="3" name="Picture 2"/>
          <p:cNvPicPr>
            <a:picLocks noChangeAspect="1"/>
          </p:cNvPicPr>
          <p:nvPr/>
        </p:nvPicPr>
        <p:blipFill>
          <a:blip r:embed="rId2"/>
          <a:stretch>
            <a:fillRect/>
          </a:stretch>
        </p:blipFill>
        <p:spPr>
          <a:xfrm>
            <a:off x="4990582" y="3152864"/>
            <a:ext cx="5027067" cy="2990671"/>
          </a:xfrm>
          <a:prstGeom prst="rect">
            <a:avLst/>
          </a:prstGeom>
        </p:spPr>
      </p:pic>
      <p:pic>
        <p:nvPicPr>
          <p:cNvPr id="5" name="Picture 4"/>
          <p:cNvPicPr>
            <a:picLocks noChangeAspect="1"/>
          </p:cNvPicPr>
          <p:nvPr/>
        </p:nvPicPr>
        <p:blipFill rotWithShape="1">
          <a:blip r:embed="rId3"/>
          <a:srcRect t="5225" r="9340"/>
          <a:stretch/>
        </p:blipFill>
        <p:spPr>
          <a:xfrm>
            <a:off x="571500" y="3124200"/>
            <a:ext cx="4231237" cy="3048001"/>
          </a:xfrm>
          <a:prstGeom prst="rect">
            <a:avLst/>
          </a:prstGeom>
        </p:spPr>
      </p:pic>
    </p:spTree>
    <p:extLst>
      <p:ext uri="{BB962C8B-B14F-4D97-AF65-F5344CB8AC3E}">
        <p14:creationId xmlns:p14="http://schemas.microsoft.com/office/powerpoint/2010/main" val="34778459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marL="381000" indent="-381000" algn="l" eaLnBrk="1" hangingPunct="1"/>
            <a:r>
              <a:rPr lang="es-BO" altLang="es-BO" dirty="0" smtClean="0"/>
              <a:t>El Elipsoide como referencia principal.</a:t>
            </a:r>
            <a:endParaRPr lang="es-ES" altLang="es-BO" dirty="0" smtClean="0"/>
          </a:p>
        </p:txBody>
      </p:sp>
      <p:sp>
        <p:nvSpPr>
          <p:cNvPr id="6147" name="Text Box 3"/>
          <p:cNvSpPr txBox="1">
            <a:spLocks noChangeArrowheads="1"/>
          </p:cNvSpPr>
          <p:nvPr/>
        </p:nvSpPr>
        <p:spPr bwMode="auto">
          <a:xfrm>
            <a:off x="0" y="1066800"/>
            <a:ext cx="1543050" cy="260350"/>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342900" indent="-342900">
              <a:spcBef>
                <a:spcPct val="20000"/>
              </a:spcBef>
              <a:buChar char="•"/>
              <a:defRPr sz="2400">
                <a:solidFill>
                  <a:schemeClr val="bg1"/>
                </a:solidFill>
                <a:latin typeface="Tahoma" panose="020B0604030504040204" pitchFamily="34" charset="0"/>
              </a:defRPr>
            </a:lvl1pPr>
            <a:lvl2pPr>
              <a:spcBef>
                <a:spcPct val="20000"/>
              </a:spcBef>
              <a:buChar char="–"/>
              <a:defRPr sz="2000">
                <a:solidFill>
                  <a:schemeClr val="bg1"/>
                </a:solidFill>
                <a:latin typeface="Tahoma" panose="020B0604030504040204" pitchFamily="34" charset="0"/>
              </a:defRPr>
            </a:lvl2pPr>
            <a:lvl3pPr marL="1143000" indent="-228600">
              <a:spcBef>
                <a:spcPct val="20000"/>
              </a:spcBef>
              <a:buChar char="•"/>
              <a:defRPr>
                <a:solidFill>
                  <a:schemeClr val="bg1"/>
                </a:solidFill>
                <a:latin typeface="Tahoma" panose="020B0604030504040204" pitchFamily="34" charset="0"/>
              </a:defRPr>
            </a:lvl3pPr>
            <a:lvl4pPr marL="1600200" indent="-228600">
              <a:spcBef>
                <a:spcPct val="20000"/>
              </a:spcBef>
              <a:buChar char="–"/>
              <a:defRPr sz="1600">
                <a:solidFill>
                  <a:schemeClr val="bg1"/>
                </a:solidFill>
                <a:latin typeface="Tahoma" panose="020B0604030504040204" pitchFamily="34" charset="0"/>
              </a:defRPr>
            </a:lvl4pPr>
            <a:lvl5pPr marL="2057400" indent="-228600">
              <a:spcBef>
                <a:spcPct val="20000"/>
              </a:spcBef>
              <a:buChar char="»"/>
              <a:defRPr sz="1600">
                <a:solidFill>
                  <a:schemeClr val="bg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bg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bg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bg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bg1"/>
                </a:solidFill>
                <a:latin typeface="Tahoma" panose="020B0604030504040204" pitchFamily="34" charset="0"/>
              </a:defRPr>
            </a:lvl9pPr>
          </a:lstStyle>
          <a:p>
            <a:pPr lvl="1" eaLnBrk="1" hangingPunct="1">
              <a:spcBef>
                <a:spcPct val="50000"/>
              </a:spcBef>
              <a:buFontTx/>
              <a:buNone/>
            </a:pPr>
            <a:endParaRPr lang="es-ES" altLang="es-BO" sz="1100" b="1">
              <a:solidFill>
                <a:srgbClr val="CCFFCC"/>
              </a:solidFill>
            </a:endParaRPr>
          </a:p>
        </p:txBody>
      </p:sp>
      <p:sp>
        <p:nvSpPr>
          <p:cNvPr id="260101" name="Rectangle 5"/>
          <p:cNvSpPr>
            <a:spLocks noChangeArrowheads="1"/>
          </p:cNvSpPr>
          <p:nvPr/>
        </p:nvSpPr>
        <p:spPr bwMode="auto">
          <a:xfrm>
            <a:off x="2095500" y="990600"/>
            <a:ext cx="79216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pPr marL="576263" indent="-576263" algn="just" eaLnBrk="1" hangingPunct="1">
              <a:spcBef>
                <a:spcPct val="20000"/>
              </a:spcBef>
              <a:buFont typeface="Wingdings" pitchFamily="2" charset="2"/>
              <a:buNone/>
              <a:defRPr/>
            </a:pPr>
            <a:endParaRPr lang="es-ES_tradnl" b="1">
              <a:effectLst>
                <a:outerShdw blurRad="38100" dist="38100" dir="2700000" algn="tl">
                  <a:srgbClr val="C0C0C0"/>
                </a:outerShdw>
              </a:effectLst>
              <a:latin typeface="Tahoma" pitchFamily="34" charset="0"/>
            </a:endParaRPr>
          </a:p>
        </p:txBody>
      </p:sp>
      <p:sp>
        <p:nvSpPr>
          <p:cNvPr id="2" name="Rectangle 1"/>
          <p:cNvSpPr/>
          <p:nvPr/>
        </p:nvSpPr>
        <p:spPr>
          <a:xfrm>
            <a:off x="1879273" y="935437"/>
            <a:ext cx="8143876" cy="2308324"/>
          </a:xfrm>
          <a:prstGeom prst="rect">
            <a:avLst/>
          </a:prstGeom>
        </p:spPr>
        <p:txBody>
          <a:bodyPr wrap="square">
            <a:spAutoFit/>
          </a:bodyPr>
          <a:lstStyle/>
          <a:p>
            <a:pPr algn="just"/>
            <a:r>
              <a:rPr lang="es-BO" dirty="0"/>
              <a:t>La </a:t>
            </a:r>
            <a:r>
              <a:rPr lang="es-BO" dirty="0" smtClean="0"/>
              <a:t>superficie </a:t>
            </a:r>
            <a:r>
              <a:rPr lang="es-BO" dirty="0"/>
              <a:t>de referencia principal en </a:t>
            </a:r>
            <a:r>
              <a:rPr lang="es-BO" b="1" dirty="0">
                <a:solidFill>
                  <a:srgbClr val="FFFF00"/>
                </a:solidFill>
              </a:rPr>
              <a:t>C</a:t>
            </a:r>
            <a:r>
              <a:rPr lang="es-BO" b="1" dirty="0" smtClean="0">
                <a:solidFill>
                  <a:srgbClr val="FFFF00"/>
                </a:solidFill>
              </a:rPr>
              <a:t>artografía</a:t>
            </a:r>
            <a:r>
              <a:rPr lang="es-BO" dirty="0" smtClean="0"/>
              <a:t> </a:t>
            </a:r>
            <a:r>
              <a:rPr lang="es-BO" dirty="0"/>
              <a:t>es el </a:t>
            </a:r>
            <a:r>
              <a:rPr lang="es-BO" b="1" dirty="0">
                <a:solidFill>
                  <a:srgbClr val="FFFF00"/>
                </a:solidFill>
              </a:rPr>
              <a:t>E</a:t>
            </a:r>
            <a:r>
              <a:rPr lang="es-BO" b="1" dirty="0" smtClean="0">
                <a:solidFill>
                  <a:srgbClr val="FFFF00"/>
                </a:solidFill>
              </a:rPr>
              <a:t>lipsoide</a:t>
            </a:r>
            <a:r>
              <a:rPr lang="es-BO" dirty="0"/>
              <a:t>. Es una figura tridimensional que simplifica la geometría del geoide, y que tiene su origen en una elipse con un semieje menor y un semieje mayor. A partir del giro de la elipse sobre su eje menor se genera un elipsoide de revolución que ya es una figura tridimensional</a:t>
            </a:r>
            <a:r>
              <a:rPr lang="es-BO" dirty="0" smtClean="0"/>
              <a:t>.</a:t>
            </a:r>
            <a:endParaRPr lang="es-BO" dirty="0"/>
          </a:p>
        </p:txBody>
      </p:sp>
      <p:pic>
        <p:nvPicPr>
          <p:cNvPr id="6" name="Picture 5"/>
          <p:cNvPicPr>
            <a:picLocks noChangeAspect="1"/>
          </p:cNvPicPr>
          <p:nvPr/>
        </p:nvPicPr>
        <p:blipFill>
          <a:blip r:embed="rId2"/>
          <a:stretch>
            <a:fillRect/>
          </a:stretch>
        </p:blipFill>
        <p:spPr>
          <a:xfrm>
            <a:off x="2628900" y="3352800"/>
            <a:ext cx="6986587" cy="3064648"/>
          </a:xfrm>
          <a:prstGeom prst="rect">
            <a:avLst/>
          </a:prstGeom>
        </p:spPr>
      </p:pic>
    </p:spTree>
    <p:extLst>
      <p:ext uri="{BB962C8B-B14F-4D97-AF65-F5344CB8AC3E}">
        <p14:creationId xmlns:p14="http://schemas.microsoft.com/office/powerpoint/2010/main" val="39225442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101" name="Rectangle 5"/>
          <p:cNvSpPr>
            <a:spLocks noChangeArrowheads="1"/>
          </p:cNvSpPr>
          <p:nvPr/>
        </p:nvSpPr>
        <p:spPr bwMode="auto">
          <a:xfrm>
            <a:off x="2095500" y="990600"/>
            <a:ext cx="79216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pPr marL="576263" indent="-576263" algn="just" eaLnBrk="1" hangingPunct="1">
              <a:spcBef>
                <a:spcPct val="20000"/>
              </a:spcBef>
              <a:buFont typeface="Wingdings" pitchFamily="2" charset="2"/>
              <a:buNone/>
              <a:defRPr/>
            </a:pPr>
            <a:endParaRPr lang="es-ES_tradnl" b="1">
              <a:effectLst>
                <a:outerShdw blurRad="38100" dist="38100" dir="2700000" algn="tl">
                  <a:srgbClr val="C0C0C0"/>
                </a:outerShdw>
              </a:effectLst>
              <a:latin typeface="Tahoma" pitchFamily="34" charset="0"/>
            </a:endParaRPr>
          </a:p>
        </p:txBody>
      </p:sp>
      <p:sp>
        <p:nvSpPr>
          <p:cNvPr id="10" name="Rectangle 2"/>
          <p:cNvSpPr>
            <a:spLocks noGrp="1" noChangeArrowheads="1"/>
          </p:cNvSpPr>
          <p:nvPr>
            <p:ph type="title"/>
          </p:nvPr>
        </p:nvSpPr>
        <p:spPr>
          <a:xfrm>
            <a:off x="1885950" y="152400"/>
            <a:ext cx="8143875" cy="457200"/>
          </a:xfrm>
        </p:spPr>
        <p:txBody>
          <a:bodyPr/>
          <a:lstStyle/>
          <a:p>
            <a:pPr marL="381000" indent="-381000" algn="l" eaLnBrk="1" hangingPunct="1"/>
            <a:r>
              <a:rPr lang="es-BO" altLang="es-BO" dirty="0" smtClean="0"/>
              <a:t>Altitud con respecto al Elipsoide o Geoide.</a:t>
            </a:r>
            <a:endParaRPr lang="es-ES" altLang="es-BO" dirty="0" smtClean="0"/>
          </a:p>
        </p:txBody>
      </p:sp>
      <p:pic>
        <p:nvPicPr>
          <p:cNvPr id="614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2836467"/>
            <a:ext cx="5791200" cy="333573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843086" y="838200"/>
            <a:ext cx="8229601" cy="1323439"/>
          </a:xfrm>
          <a:prstGeom prst="rect">
            <a:avLst/>
          </a:prstGeom>
        </p:spPr>
        <p:txBody>
          <a:bodyPr wrap="square">
            <a:spAutoFit/>
          </a:bodyPr>
          <a:lstStyle/>
          <a:p>
            <a:pPr algn="just"/>
            <a:r>
              <a:rPr lang="es-BO" sz="2000" dirty="0">
                <a:latin typeface="Tahoma" panose="020B0604030504040204" pitchFamily="34" charset="0"/>
              </a:rPr>
              <a:t>En resumen, en </a:t>
            </a:r>
            <a:r>
              <a:rPr lang="es-BO" sz="2000" b="1" dirty="0" smtClean="0">
                <a:solidFill>
                  <a:srgbClr val="FFFF00"/>
                </a:solidFill>
                <a:latin typeface="Tahoma" panose="020B0604030504040204" pitchFamily="34" charset="0"/>
              </a:rPr>
              <a:t>Cartografía</a:t>
            </a:r>
            <a:r>
              <a:rPr lang="es-BO" sz="2000" dirty="0" smtClean="0">
                <a:latin typeface="Tahoma" panose="020B0604030504040204" pitchFamily="34" charset="0"/>
              </a:rPr>
              <a:t> </a:t>
            </a:r>
            <a:r>
              <a:rPr lang="es-BO" sz="2000" dirty="0">
                <a:latin typeface="Tahoma" panose="020B0604030504040204" pitchFamily="34" charset="0"/>
              </a:rPr>
              <a:t>se consideran tres superficies: la superficie topográfica de la tierra, el geoide y </a:t>
            </a:r>
            <a:r>
              <a:rPr lang="es-BO" sz="2000" dirty="0" smtClean="0">
                <a:latin typeface="Tahoma" panose="020B0604030504040204" pitchFamily="34" charset="0"/>
              </a:rPr>
              <a:t>el elipsoide</a:t>
            </a:r>
            <a:r>
              <a:rPr lang="es-BO" sz="2000" dirty="0">
                <a:latin typeface="Tahoma" panose="020B0604030504040204" pitchFamily="34" charset="0"/>
              </a:rPr>
              <a:t>. Estas tres superficies no son coincidentes, y las diferencias entre ellas varían constantemente a lo largo de toda la Tierra. </a:t>
            </a:r>
            <a:endParaRPr lang="es-BO" sz="2000" dirty="0"/>
          </a:p>
        </p:txBody>
      </p:sp>
      <p:sp>
        <p:nvSpPr>
          <p:cNvPr id="6" name="Rectangle 5"/>
          <p:cNvSpPr/>
          <p:nvPr/>
        </p:nvSpPr>
        <p:spPr>
          <a:xfrm>
            <a:off x="6122709" y="2283402"/>
            <a:ext cx="4141215" cy="1077218"/>
          </a:xfrm>
          <a:prstGeom prst="rect">
            <a:avLst/>
          </a:prstGeom>
          <a:solidFill>
            <a:schemeClr val="bg1"/>
          </a:solidFill>
        </p:spPr>
        <p:txBody>
          <a:bodyPr wrap="square">
            <a:spAutoFit/>
          </a:bodyPr>
          <a:lstStyle/>
          <a:p>
            <a:pPr algn="just"/>
            <a:r>
              <a:rPr lang="es-BO" sz="1600" dirty="0" smtClean="0">
                <a:solidFill>
                  <a:srgbClr val="555555"/>
                </a:solidFill>
                <a:latin typeface="Tahoma" panose="020B0604030504040204" pitchFamily="34" charset="0"/>
              </a:rPr>
              <a:t>Las </a:t>
            </a:r>
            <a:r>
              <a:rPr lang="es-BO" sz="1600" dirty="0">
                <a:solidFill>
                  <a:srgbClr val="555555"/>
                </a:solidFill>
                <a:latin typeface="Tahoma" panose="020B0604030504040204" pitchFamily="34" charset="0"/>
              </a:rPr>
              <a:t>altitudes que nos muestran los mapas suelen ser altitudes medidas con origen en la superficie del </a:t>
            </a:r>
            <a:r>
              <a:rPr lang="es-BO" sz="1600" b="1" dirty="0" smtClean="0">
                <a:solidFill>
                  <a:srgbClr val="555555"/>
                </a:solidFill>
                <a:latin typeface="Tahoma" panose="020B0604030504040204" pitchFamily="34" charset="0"/>
              </a:rPr>
              <a:t>Geoide</a:t>
            </a:r>
            <a:r>
              <a:rPr lang="es-BO" sz="1600" dirty="0">
                <a:solidFill>
                  <a:srgbClr val="555555"/>
                </a:solidFill>
                <a:latin typeface="Tahoma" panose="020B0604030504040204" pitchFamily="34" charset="0"/>
              </a:rPr>
              <a:t>, </a:t>
            </a:r>
            <a:r>
              <a:rPr lang="es-BO" sz="1600" dirty="0" smtClean="0">
                <a:solidFill>
                  <a:srgbClr val="555555"/>
                </a:solidFill>
                <a:latin typeface="Tahoma" panose="020B0604030504040204" pitchFamily="34" charset="0"/>
              </a:rPr>
              <a:t>denominada</a:t>
            </a:r>
            <a:r>
              <a:rPr lang="es-BO" sz="1600" dirty="0" smtClean="0">
                <a:solidFill>
                  <a:srgbClr val="555555"/>
                </a:solidFill>
                <a:latin typeface="Tahoma" panose="020B0604030504040204" pitchFamily="34" charset="0"/>
              </a:rPr>
              <a:t> </a:t>
            </a:r>
            <a:r>
              <a:rPr lang="es-BO" sz="1600" b="1" dirty="0" smtClean="0">
                <a:solidFill>
                  <a:srgbClr val="555555"/>
                </a:solidFill>
                <a:latin typeface="Tahoma" panose="020B0604030504040204" pitchFamily="34" charset="0"/>
              </a:rPr>
              <a:t>Altura </a:t>
            </a:r>
            <a:r>
              <a:rPr lang="es-BO" sz="1600" b="1" dirty="0" err="1" smtClean="0">
                <a:solidFill>
                  <a:srgbClr val="555555"/>
                </a:solidFill>
                <a:latin typeface="Tahoma" panose="020B0604030504040204" pitchFamily="34" charset="0"/>
              </a:rPr>
              <a:t>O</a:t>
            </a:r>
            <a:r>
              <a:rPr lang="es-BO" sz="1600" b="1" dirty="0" err="1" smtClean="0">
                <a:solidFill>
                  <a:srgbClr val="555555"/>
                </a:solidFill>
                <a:latin typeface="Tahoma" panose="020B0604030504040204" pitchFamily="34" charset="0"/>
              </a:rPr>
              <a:t>rtométrica</a:t>
            </a:r>
            <a:r>
              <a:rPr lang="es-BO" sz="1600" b="1" dirty="0" smtClean="0">
                <a:solidFill>
                  <a:srgbClr val="555555"/>
                </a:solidFill>
                <a:latin typeface="Tahoma" panose="020B0604030504040204" pitchFamily="34" charset="0"/>
              </a:rPr>
              <a:t> (H).</a:t>
            </a:r>
            <a:endParaRPr lang="es-BO" sz="1600" b="1" dirty="0"/>
          </a:p>
        </p:txBody>
      </p:sp>
      <p:sp>
        <p:nvSpPr>
          <p:cNvPr id="7" name="Rectangle 6"/>
          <p:cNvSpPr/>
          <p:nvPr/>
        </p:nvSpPr>
        <p:spPr>
          <a:xfrm>
            <a:off x="190500" y="2237040"/>
            <a:ext cx="5791201" cy="646331"/>
          </a:xfrm>
          <a:prstGeom prst="rect">
            <a:avLst/>
          </a:prstGeom>
          <a:solidFill>
            <a:schemeClr val="bg1"/>
          </a:solidFill>
        </p:spPr>
        <p:txBody>
          <a:bodyPr wrap="square">
            <a:spAutoFit/>
          </a:bodyPr>
          <a:lstStyle/>
          <a:p>
            <a:pPr algn="just"/>
            <a:r>
              <a:rPr lang="es-BO" sz="1800" dirty="0" smtClean="0">
                <a:solidFill>
                  <a:srgbClr val="555555"/>
                </a:solidFill>
                <a:latin typeface="Tahoma" panose="020B0604030504040204" pitchFamily="34" charset="0"/>
              </a:rPr>
              <a:t>La </a:t>
            </a:r>
            <a:r>
              <a:rPr lang="es-BO" sz="1800" dirty="0">
                <a:solidFill>
                  <a:srgbClr val="555555"/>
                </a:solidFill>
                <a:latin typeface="Tahoma" panose="020B0604030504040204" pitchFamily="34" charset="0"/>
              </a:rPr>
              <a:t>altitud o elevación de un punto sobre la superficie terrestre puede estar referida al geoide o al elipsoide. </a:t>
            </a:r>
            <a:endParaRPr lang="es-BO" sz="1800" dirty="0"/>
          </a:p>
        </p:txBody>
      </p:sp>
      <p:sp>
        <p:nvSpPr>
          <p:cNvPr id="8" name="Rectangle 7"/>
          <p:cNvSpPr/>
          <p:nvPr/>
        </p:nvSpPr>
        <p:spPr>
          <a:xfrm>
            <a:off x="6134100" y="4038600"/>
            <a:ext cx="3786186" cy="1077218"/>
          </a:xfrm>
          <a:prstGeom prst="rect">
            <a:avLst/>
          </a:prstGeom>
          <a:solidFill>
            <a:schemeClr val="bg1"/>
          </a:solidFill>
        </p:spPr>
        <p:txBody>
          <a:bodyPr wrap="square">
            <a:spAutoFit/>
          </a:bodyPr>
          <a:lstStyle/>
          <a:p>
            <a:pPr algn="just"/>
            <a:r>
              <a:rPr lang="es-BO" sz="1600" dirty="0" smtClean="0">
                <a:solidFill>
                  <a:srgbClr val="555555"/>
                </a:solidFill>
                <a:latin typeface="Tahoma" panose="020B0604030504040204" pitchFamily="34" charset="0"/>
              </a:rPr>
              <a:t>Los </a:t>
            </a:r>
            <a:r>
              <a:rPr lang="es-BO" sz="1600" dirty="0">
                <a:solidFill>
                  <a:srgbClr val="555555"/>
                </a:solidFill>
                <a:latin typeface="Tahoma" panose="020B0604030504040204" pitchFamily="34" charset="0"/>
              </a:rPr>
              <a:t>datos registrados mediante </a:t>
            </a:r>
            <a:r>
              <a:rPr lang="es-BO" sz="1600" b="1" dirty="0">
                <a:solidFill>
                  <a:srgbClr val="555555"/>
                </a:solidFill>
                <a:latin typeface="Tahoma" panose="020B0604030504040204" pitchFamily="34" charset="0"/>
              </a:rPr>
              <a:t>GPS</a:t>
            </a:r>
            <a:r>
              <a:rPr lang="es-BO" sz="1600" dirty="0">
                <a:solidFill>
                  <a:srgbClr val="555555"/>
                </a:solidFill>
                <a:latin typeface="Tahoma" panose="020B0604030504040204" pitchFamily="34" charset="0"/>
              </a:rPr>
              <a:t> suelen dar las altitudes sobre el </a:t>
            </a:r>
            <a:r>
              <a:rPr lang="es-BO" sz="1600" b="1" dirty="0" smtClean="0">
                <a:solidFill>
                  <a:srgbClr val="555555"/>
                </a:solidFill>
                <a:latin typeface="Tahoma" panose="020B0604030504040204" pitchFamily="34" charset="0"/>
              </a:rPr>
              <a:t>E</a:t>
            </a:r>
            <a:r>
              <a:rPr lang="es-BO" sz="1600" b="1" dirty="0" smtClean="0">
                <a:solidFill>
                  <a:srgbClr val="555555"/>
                </a:solidFill>
                <a:latin typeface="Tahoma" panose="020B0604030504040204" pitchFamily="34" charset="0"/>
              </a:rPr>
              <a:t>lipsoide,</a:t>
            </a:r>
            <a:r>
              <a:rPr lang="es-BO" sz="1600" dirty="0" smtClean="0">
                <a:solidFill>
                  <a:srgbClr val="555555"/>
                </a:solidFill>
                <a:latin typeface="Tahoma" panose="020B0604030504040204" pitchFamily="34" charset="0"/>
              </a:rPr>
              <a:t> denominada </a:t>
            </a:r>
            <a:r>
              <a:rPr lang="es-BO" sz="1600" b="1" dirty="0" smtClean="0">
                <a:solidFill>
                  <a:srgbClr val="555555"/>
                </a:solidFill>
                <a:latin typeface="Tahoma" panose="020B0604030504040204" pitchFamily="34" charset="0"/>
              </a:rPr>
              <a:t>A</a:t>
            </a:r>
            <a:r>
              <a:rPr lang="es-BO" sz="1600" b="1" dirty="0" smtClean="0">
                <a:solidFill>
                  <a:srgbClr val="555555"/>
                </a:solidFill>
                <a:latin typeface="Tahoma" panose="020B0604030504040204" pitchFamily="34" charset="0"/>
              </a:rPr>
              <a:t>ltura  </a:t>
            </a:r>
            <a:r>
              <a:rPr lang="es-BO" sz="1600" b="1" dirty="0" smtClean="0">
                <a:solidFill>
                  <a:srgbClr val="555555"/>
                </a:solidFill>
                <a:latin typeface="Tahoma" panose="020B0604030504040204" pitchFamily="34" charset="0"/>
              </a:rPr>
              <a:t>E</a:t>
            </a:r>
            <a:r>
              <a:rPr lang="es-BO" sz="1600" b="1" dirty="0" smtClean="0">
                <a:solidFill>
                  <a:srgbClr val="555555"/>
                </a:solidFill>
                <a:latin typeface="Tahoma" panose="020B0604030504040204" pitchFamily="34" charset="0"/>
              </a:rPr>
              <a:t>lipsoidal (h).</a:t>
            </a:r>
            <a:endParaRPr lang="es-BO" sz="1600" b="1" dirty="0"/>
          </a:p>
        </p:txBody>
      </p:sp>
      <p:cxnSp>
        <p:nvCxnSpPr>
          <p:cNvPr id="3" name="Straight Arrow Connector 2"/>
          <p:cNvCxnSpPr>
            <a:stCxn id="6" idx="1"/>
          </p:cNvCxnSpPr>
          <p:nvPr/>
        </p:nvCxnSpPr>
        <p:spPr bwMode="auto">
          <a:xfrm flipH="1">
            <a:off x="3543300" y="2822011"/>
            <a:ext cx="2579409" cy="987989"/>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Arrow Connector 11"/>
          <p:cNvCxnSpPr>
            <a:stCxn id="8" idx="1"/>
          </p:cNvCxnSpPr>
          <p:nvPr/>
        </p:nvCxnSpPr>
        <p:spPr bwMode="auto">
          <a:xfrm flipH="1" flipV="1">
            <a:off x="3619500" y="3945591"/>
            <a:ext cx="2514600" cy="631618"/>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103999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ext Box 3"/>
          <p:cNvSpPr txBox="1">
            <a:spLocks noChangeArrowheads="1"/>
          </p:cNvSpPr>
          <p:nvPr/>
        </p:nvSpPr>
        <p:spPr bwMode="auto">
          <a:xfrm>
            <a:off x="0" y="1066800"/>
            <a:ext cx="1543050" cy="260350"/>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342900" indent="-342900">
              <a:spcBef>
                <a:spcPct val="20000"/>
              </a:spcBef>
              <a:buChar char="•"/>
              <a:defRPr sz="2400">
                <a:solidFill>
                  <a:schemeClr val="bg1"/>
                </a:solidFill>
                <a:latin typeface="Tahoma" panose="020B0604030504040204" pitchFamily="34" charset="0"/>
              </a:defRPr>
            </a:lvl1pPr>
            <a:lvl2pPr>
              <a:spcBef>
                <a:spcPct val="20000"/>
              </a:spcBef>
              <a:buChar char="–"/>
              <a:defRPr sz="2000">
                <a:solidFill>
                  <a:schemeClr val="bg1"/>
                </a:solidFill>
                <a:latin typeface="Tahoma" panose="020B0604030504040204" pitchFamily="34" charset="0"/>
              </a:defRPr>
            </a:lvl2pPr>
            <a:lvl3pPr marL="1143000" indent="-228600">
              <a:spcBef>
                <a:spcPct val="20000"/>
              </a:spcBef>
              <a:buChar char="•"/>
              <a:defRPr>
                <a:solidFill>
                  <a:schemeClr val="bg1"/>
                </a:solidFill>
                <a:latin typeface="Tahoma" panose="020B0604030504040204" pitchFamily="34" charset="0"/>
              </a:defRPr>
            </a:lvl3pPr>
            <a:lvl4pPr marL="1600200" indent="-228600">
              <a:spcBef>
                <a:spcPct val="20000"/>
              </a:spcBef>
              <a:buChar char="–"/>
              <a:defRPr sz="1600">
                <a:solidFill>
                  <a:schemeClr val="bg1"/>
                </a:solidFill>
                <a:latin typeface="Tahoma" panose="020B0604030504040204" pitchFamily="34" charset="0"/>
              </a:defRPr>
            </a:lvl4pPr>
            <a:lvl5pPr marL="2057400" indent="-228600">
              <a:spcBef>
                <a:spcPct val="20000"/>
              </a:spcBef>
              <a:buChar char="»"/>
              <a:defRPr sz="1600">
                <a:solidFill>
                  <a:schemeClr val="bg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bg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bg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bg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bg1"/>
                </a:solidFill>
                <a:latin typeface="Tahoma" panose="020B0604030504040204" pitchFamily="34" charset="0"/>
              </a:defRPr>
            </a:lvl9pPr>
          </a:lstStyle>
          <a:p>
            <a:pPr lvl="1" eaLnBrk="1" hangingPunct="1">
              <a:spcBef>
                <a:spcPct val="50000"/>
              </a:spcBef>
              <a:buFontTx/>
              <a:buNone/>
            </a:pPr>
            <a:endParaRPr lang="es-ES" altLang="es-BO" sz="1100" b="1">
              <a:solidFill>
                <a:srgbClr val="CCFFCC"/>
              </a:solidFill>
            </a:endParaRPr>
          </a:p>
        </p:txBody>
      </p:sp>
      <p:sp>
        <p:nvSpPr>
          <p:cNvPr id="260101" name="Rectangle 5"/>
          <p:cNvSpPr>
            <a:spLocks noChangeArrowheads="1"/>
          </p:cNvSpPr>
          <p:nvPr/>
        </p:nvSpPr>
        <p:spPr bwMode="auto">
          <a:xfrm>
            <a:off x="2095500" y="990600"/>
            <a:ext cx="79216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pPr marL="576263" indent="-576263" algn="just" eaLnBrk="1" hangingPunct="1">
              <a:spcBef>
                <a:spcPct val="20000"/>
              </a:spcBef>
              <a:buFont typeface="Wingdings" pitchFamily="2" charset="2"/>
              <a:buNone/>
              <a:defRPr/>
            </a:pPr>
            <a:endParaRPr lang="es-ES_tradnl" b="1">
              <a:effectLst>
                <a:outerShdw blurRad="38100" dist="38100" dir="2700000" algn="tl">
                  <a:srgbClr val="C0C0C0"/>
                </a:outerShdw>
              </a:effectLst>
              <a:latin typeface="Tahoma" pitchFamily="34" charset="0"/>
            </a:endParaRPr>
          </a:p>
        </p:txBody>
      </p:sp>
      <p:sp>
        <p:nvSpPr>
          <p:cNvPr id="10" name="Rectangle 2"/>
          <p:cNvSpPr>
            <a:spLocks noGrp="1" noChangeArrowheads="1"/>
          </p:cNvSpPr>
          <p:nvPr>
            <p:ph type="title"/>
          </p:nvPr>
        </p:nvSpPr>
        <p:spPr>
          <a:xfrm>
            <a:off x="1885950" y="152400"/>
            <a:ext cx="8143875" cy="457200"/>
          </a:xfrm>
        </p:spPr>
        <p:txBody>
          <a:bodyPr/>
          <a:lstStyle/>
          <a:p>
            <a:pPr marL="381000" indent="-381000" algn="l" eaLnBrk="1" hangingPunct="1"/>
            <a:r>
              <a:rPr lang="es-BO" altLang="es-BO" dirty="0" smtClean="0"/>
              <a:t>Sistema de Referencia.</a:t>
            </a:r>
            <a:endParaRPr lang="es-ES" altLang="es-BO" dirty="0" smtClean="0"/>
          </a:p>
        </p:txBody>
      </p:sp>
      <p:sp>
        <p:nvSpPr>
          <p:cNvPr id="6" name="Rectangle 5"/>
          <p:cNvSpPr/>
          <p:nvPr/>
        </p:nvSpPr>
        <p:spPr>
          <a:xfrm>
            <a:off x="1866044" y="990600"/>
            <a:ext cx="8143873" cy="1569660"/>
          </a:xfrm>
          <a:prstGeom prst="rect">
            <a:avLst/>
          </a:prstGeom>
        </p:spPr>
        <p:txBody>
          <a:bodyPr wrap="square">
            <a:spAutoFit/>
          </a:bodyPr>
          <a:lstStyle/>
          <a:p>
            <a:pPr algn="just"/>
            <a:r>
              <a:rPr lang="es-BO" dirty="0"/>
              <a:t>Se denomina </a:t>
            </a:r>
            <a:r>
              <a:rPr lang="es-BO" dirty="0" smtClean="0"/>
              <a:t>Sistema de </a:t>
            </a:r>
            <a:r>
              <a:rPr lang="es-BO" dirty="0" err="1" smtClean="0"/>
              <a:t>Referecia</a:t>
            </a:r>
            <a:r>
              <a:rPr lang="es-BO" dirty="0" smtClean="0"/>
              <a:t> (DATUM GEODÉSICO) a </a:t>
            </a:r>
            <a:r>
              <a:rPr lang="es-BO" dirty="0"/>
              <a:t>un conjunto de parámetros cuyos valores, una vez definidos, permiten la referenciación precisa de localizaciones en el espacio. </a:t>
            </a:r>
          </a:p>
        </p:txBody>
      </p:sp>
      <p:sp>
        <p:nvSpPr>
          <p:cNvPr id="8" name="Rectangle 7"/>
          <p:cNvSpPr/>
          <p:nvPr/>
        </p:nvSpPr>
        <p:spPr>
          <a:xfrm>
            <a:off x="1968028" y="4425914"/>
            <a:ext cx="7829550" cy="2308324"/>
          </a:xfrm>
          <a:prstGeom prst="rect">
            <a:avLst/>
          </a:prstGeom>
        </p:spPr>
        <p:txBody>
          <a:bodyPr wrap="square">
            <a:spAutoFit/>
          </a:bodyPr>
          <a:lstStyle/>
          <a:p>
            <a:pPr algn="just"/>
            <a:r>
              <a:rPr lang="es-BO" dirty="0"/>
              <a:t>Los </a:t>
            </a:r>
            <a:r>
              <a:rPr lang="es-BO" dirty="0" err="1"/>
              <a:t>datum</a:t>
            </a:r>
            <a:r>
              <a:rPr lang="es-BO" dirty="0"/>
              <a:t> más comunes en las diferentes zonas geográficas son los siguientes: </a:t>
            </a:r>
            <a:endParaRPr lang="es-BO" dirty="0" smtClean="0"/>
          </a:p>
          <a:p>
            <a:pPr marL="342900" indent="-342900" algn="just">
              <a:buFontTx/>
              <a:buChar char="-"/>
            </a:pPr>
            <a:r>
              <a:rPr lang="es-BO" dirty="0" smtClean="0"/>
              <a:t>América </a:t>
            </a:r>
            <a:r>
              <a:rPr lang="es-BO" dirty="0"/>
              <a:t>del Norte: NAD27, NAD83 y WGS84 </a:t>
            </a:r>
            <a:endParaRPr lang="es-BO" dirty="0" smtClean="0"/>
          </a:p>
          <a:p>
            <a:pPr marL="342900" indent="-342900" algn="just">
              <a:buFontTx/>
              <a:buChar char="-"/>
            </a:pPr>
            <a:r>
              <a:rPr lang="es-BO" dirty="0" smtClean="0"/>
              <a:t>Brasil</a:t>
            </a:r>
            <a:r>
              <a:rPr lang="es-BO" dirty="0"/>
              <a:t>: SAD 69/IBGE </a:t>
            </a:r>
            <a:endParaRPr lang="es-BO" dirty="0" smtClean="0"/>
          </a:p>
          <a:p>
            <a:pPr marL="342900" indent="-342900" algn="just">
              <a:buFontTx/>
              <a:buChar char="-"/>
            </a:pPr>
            <a:r>
              <a:rPr lang="es-BO" dirty="0" smtClean="0"/>
              <a:t>Sudamérica</a:t>
            </a:r>
            <a:r>
              <a:rPr lang="es-BO" dirty="0"/>
              <a:t>: PSAD 56 y </a:t>
            </a:r>
            <a:r>
              <a:rPr lang="es-BO" b="1" dirty="0">
                <a:solidFill>
                  <a:srgbClr val="FFFF00"/>
                </a:solidFill>
              </a:rPr>
              <a:t>WGS84</a:t>
            </a:r>
            <a:r>
              <a:rPr lang="es-BO" dirty="0"/>
              <a:t> </a:t>
            </a:r>
            <a:endParaRPr lang="es-BO" dirty="0" smtClean="0"/>
          </a:p>
          <a:p>
            <a:pPr marL="342900" indent="-342900" algn="just">
              <a:buFontTx/>
              <a:buChar char="-"/>
            </a:pPr>
            <a:r>
              <a:rPr lang="es-BO" dirty="0" smtClean="0"/>
              <a:t>España</a:t>
            </a:r>
            <a:r>
              <a:rPr lang="es-BO" dirty="0"/>
              <a:t>: ED50, desde el 2007 el ETRS89 en toda Europa</a:t>
            </a:r>
          </a:p>
        </p:txBody>
      </p:sp>
      <p:pic>
        <p:nvPicPr>
          <p:cNvPr id="11" name="Picture 4" descr="Imagen relacionada"/>
          <p:cNvPicPr>
            <a:picLocks noChangeAspect="1" noChangeArrowheads="1"/>
          </p:cNvPicPr>
          <p:nvPr/>
        </p:nvPicPr>
        <p:blipFill rotWithShape="1">
          <a:blip r:embed="rId2">
            <a:extLst>
              <a:ext uri="{28A0092B-C50C-407E-A947-70E740481C1C}">
                <a14:useLocalDpi xmlns:a14="http://schemas.microsoft.com/office/drawing/2010/main" val="0"/>
              </a:ext>
            </a:extLst>
          </a:blip>
          <a:srcRect l="3962" t="37740" b="9386"/>
          <a:stretch/>
        </p:blipFill>
        <p:spPr bwMode="auto">
          <a:xfrm>
            <a:off x="3611809" y="2284754"/>
            <a:ext cx="5341691" cy="2205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3818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ext Box 3"/>
          <p:cNvSpPr txBox="1">
            <a:spLocks noChangeArrowheads="1"/>
          </p:cNvSpPr>
          <p:nvPr/>
        </p:nvSpPr>
        <p:spPr bwMode="auto">
          <a:xfrm>
            <a:off x="0" y="1066800"/>
            <a:ext cx="1543050" cy="260350"/>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342900" indent="-342900">
              <a:spcBef>
                <a:spcPct val="20000"/>
              </a:spcBef>
              <a:buChar char="•"/>
              <a:defRPr sz="2400">
                <a:solidFill>
                  <a:schemeClr val="bg1"/>
                </a:solidFill>
                <a:latin typeface="Tahoma" panose="020B0604030504040204" pitchFamily="34" charset="0"/>
              </a:defRPr>
            </a:lvl1pPr>
            <a:lvl2pPr>
              <a:spcBef>
                <a:spcPct val="20000"/>
              </a:spcBef>
              <a:buChar char="–"/>
              <a:defRPr sz="2000">
                <a:solidFill>
                  <a:schemeClr val="bg1"/>
                </a:solidFill>
                <a:latin typeface="Tahoma" panose="020B0604030504040204" pitchFamily="34" charset="0"/>
              </a:defRPr>
            </a:lvl2pPr>
            <a:lvl3pPr marL="1143000" indent="-228600">
              <a:spcBef>
                <a:spcPct val="20000"/>
              </a:spcBef>
              <a:buChar char="•"/>
              <a:defRPr>
                <a:solidFill>
                  <a:schemeClr val="bg1"/>
                </a:solidFill>
                <a:latin typeface="Tahoma" panose="020B0604030504040204" pitchFamily="34" charset="0"/>
              </a:defRPr>
            </a:lvl3pPr>
            <a:lvl4pPr marL="1600200" indent="-228600">
              <a:spcBef>
                <a:spcPct val="20000"/>
              </a:spcBef>
              <a:buChar char="–"/>
              <a:defRPr sz="1600">
                <a:solidFill>
                  <a:schemeClr val="bg1"/>
                </a:solidFill>
                <a:latin typeface="Tahoma" panose="020B0604030504040204" pitchFamily="34" charset="0"/>
              </a:defRPr>
            </a:lvl4pPr>
            <a:lvl5pPr marL="2057400" indent="-228600">
              <a:spcBef>
                <a:spcPct val="20000"/>
              </a:spcBef>
              <a:buChar char="»"/>
              <a:defRPr sz="1600">
                <a:solidFill>
                  <a:schemeClr val="bg1"/>
                </a:solidFill>
                <a:latin typeface="Tahoma" panose="020B0604030504040204" pitchFamily="34" charset="0"/>
              </a:defRPr>
            </a:lvl5pPr>
            <a:lvl6pPr marL="2514600" indent="-228600" eaLnBrk="0" fontAlgn="base" hangingPunct="0">
              <a:spcBef>
                <a:spcPct val="20000"/>
              </a:spcBef>
              <a:spcAft>
                <a:spcPct val="0"/>
              </a:spcAft>
              <a:buChar char="»"/>
              <a:defRPr sz="1600">
                <a:solidFill>
                  <a:schemeClr val="bg1"/>
                </a:solidFill>
                <a:latin typeface="Tahoma" panose="020B0604030504040204" pitchFamily="34" charset="0"/>
              </a:defRPr>
            </a:lvl6pPr>
            <a:lvl7pPr marL="2971800" indent="-228600" eaLnBrk="0" fontAlgn="base" hangingPunct="0">
              <a:spcBef>
                <a:spcPct val="20000"/>
              </a:spcBef>
              <a:spcAft>
                <a:spcPct val="0"/>
              </a:spcAft>
              <a:buChar char="»"/>
              <a:defRPr sz="1600">
                <a:solidFill>
                  <a:schemeClr val="bg1"/>
                </a:solidFill>
                <a:latin typeface="Tahoma" panose="020B0604030504040204" pitchFamily="34" charset="0"/>
              </a:defRPr>
            </a:lvl7pPr>
            <a:lvl8pPr marL="3429000" indent="-228600" eaLnBrk="0" fontAlgn="base" hangingPunct="0">
              <a:spcBef>
                <a:spcPct val="20000"/>
              </a:spcBef>
              <a:spcAft>
                <a:spcPct val="0"/>
              </a:spcAft>
              <a:buChar char="»"/>
              <a:defRPr sz="1600">
                <a:solidFill>
                  <a:schemeClr val="bg1"/>
                </a:solidFill>
                <a:latin typeface="Tahoma" panose="020B0604030504040204" pitchFamily="34" charset="0"/>
              </a:defRPr>
            </a:lvl8pPr>
            <a:lvl9pPr marL="3886200" indent="-228600" eaLnBrk="0" fontAlgn="base" hangingPunct="0">
              <a:spcBef>
                <a:spcPct val="20000"/>
              </a:spcBef>
              <a:spcAft>
                <a:spcPct val="0"/>
              </a:spcAft>
              <a:buChar char="»"/>
              <a:defRPr sz="1600">
                <a:solidFill>
                  <a:schemeClr val="bg1"/>
                </a:solidFill>
                <a:latin typeface="Tahoma" panose="020B0604030504040204" pitchFamily="34" charset="0"/>
              </a:defRPr>
            </a:lvl9pPr>
          </a:lstStyle>
          <a:p>
            <a:pPr lvl="1" eaLnBrk="1" hangingPunct="1">
              <a:spcBef>
                <a:spcPct val="50000"/>
              </a:spcBef>
              <a:buFontTx/>
              <a:buNone/>
            </a:pPr>
            <a:endParaRPr lang="es-ES" altLang="es-BO" sz="1100" b="1">
              <a:solidFill>
                <a:srgbClr val="CCFFCC"/>
              </a:solidFill>
            </a:endParaRPr>
          </a:p>
        </p:txBody>
      </p:sp>
      <p:sp>
        <p:nvSpPr>
          <p:cNvPr id="271364" name="Rectangle 4"/>
          <p:cNvSpPr>
            <a:spLocks noChangeArrowheads="1"/>
          </p:cNvSpPr>
          <p:nvPr/>
        </p:nvSpPr>
        <p:spPr bwMode="auto">
          <a:xfrm>
            <a:off x="2095500" y="990600"/>
            <a:ext cx="79216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pPr marL="576263" indent="-576263" algn="just" eaLnBrk="1" hangingPunct="1">
              <a:spcBef>
                <a:spcPct val="20000"/>
              </a:spcBef>
              <a:buFont typeface="Wingdings" pitchFamily="2" charset="2"/>
              <a:buNone/>
              <a:defRPr/>
            </a:pPr>
            <a:endParaRPr lang="es-ES_tradnl" b="1">
              <a:effectLst>
                <a:outerShdw blurRad="38100" dist="38100" dir="2700000" algn="tl">
                  <a:srgbClr val="C0C0C0"/>
                </a:outerShdw>
              </a:effectLst>
              <a:latin typeface="Tahoma" pitchFamily="34" charset="0"/>
            </a:endParaRPr>
          </a:p>
        </p:txBody>
      </p:sp>
      <p:sp>
        <p:nvSpPr>
          <p:cNvPr id="8" name="Rectangle 7"/>
          <p:cNvSpPr/>
          <p:nvPr/>
        </p:nvSpPr>
        <p:spPr>
          <a:xfrm>
            <a:off x="1935944" y="914400"/>
            <a:ext cx="8143873" cy="1569660"/>
          </a:xfrm>
          <a:prstGeom prst="rect">
            <a:avLst/>
          </a:prstGeom>
        </p:spPr>
        <p:txBody>
          <a:bodyPr wrap="square">
            <a:spAutoFit/>
          </a:bodyPr>
          <a:lstStyle/>
          <a:p>
            <a:pPr algn="just"/>
            <a:r>
              <a:rPr lang="es-BO" dirty="0" smtClean="0"/>
              <a:t>El Sistema Geodésico Mundial (</a:t>
            </a:r>
            <a:r>
              <a:rPr lang="es-BO" dirty="0" err="1" smtClean="0"/>
              <a:t>World</a:t>
            </a:r>
            <a:r>
              <a:rPr lang="es-BO" dirty="0" smtClean="0"/>
              <a:t> </a:t>
            </a:r>
            <a:r>
              <a:rPr lang="es-BO" dirty="0" err="1" smtClean="0"/>
              <a:t>Geodetic</a:t>
            </a:r>
            <a:r>
              <a:rPr lang="es-BO" dirty="0" smtClean="0"/>
              <a:t> </a:t>
            </a:r>
            <a:r>
              <a:rPr lang="es-BO" dirty="0" err="1" smtClean="0"/>
              <a:t>System</a:t>
            </a:r>
            <a:r>
              <a:rPr lang="es-BO" dirty="0" smtClean="0"/>
              <a:t> </a:t>
            </a:r>
            <a:r>
              <a:rPr lang="es-BO" b="1" dirty="0" smtClean="0">
                <a:solidFill>
                  <a:srgbClr val="FFFF00"/>
                </a:solidFill>
              </a:rPr>
              <a:t>WGS84</a:t>
            </a:r>
            <a:r>
              <a:rPr lang="es-BO" dirty="0" smtClean="0"/>
              <a:t>), es un sistema de </a:t>
            </a:r>
            <a:r>
              <a:rPr lang="es-BO" dirty="0" smtClean="0"/>
              <a:t>Coordenadas </a:t>
            </a:r>
            <a:r>
              <a:rPr lang="es-BO" dirty="0"/>
              <a:t>G</a:t>
            </a:r>
            <a:r>
              <a:rPr lang="es-BO" dirty="0" smtClean="0"/>
              <a:t>eográficas </a:t>
            </a:r>
            <a:r>
              <a:rPr lang="es-BO" dirty="0" smtClean="0"/>
              <a:t>mundial que </a:t>
            </a:r>
            <a:r>
              <a:rPr lang="es-BO" dirty="0" smtClean="0"/>
              <a:t>permiten </a:t>
            </a:r>
            <a:r>
              <a:rPr lang="es-BO" dirty="0" smtClean="0"/>
              <a:t>localizar cualquier punto de la Tierra (sin necesitar otro de referencia) por medio de tres unidades dada.</a:t>
            </a:r>
            <a:endParaRPr lang="es-BO" dirty="0"/>
          </a:p>
        </p:txBody>
      </p:sp>
      <p:sp>
        <p:nvSpPr>
          <p:cNvPr id="10" name="Rectangle 2"/>
          <p:cNvSpPr txBox="1">
            <a:spLocks noChangeArrowheads="1"/>
          </p:cNvSpPr>
          <p:nvPr/>
        </p:nvSpPr>
        <p:spPr bwMode="auto">
          <a:xfrm>
            <a:off x="2038350" y="304800"/>
            <a:ext cx="8143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tx1">
                      <a:alpha val="50000"/>
                    </a:schemeClr>
                  </a:outerShdw>
                </a:effectLst>
              </a14:hiddenEffects>
            </a:ext>
          </a:extLst>
        </p:spPr>
        <p:txBody>
          <a:bodyPr vert="horz" wrap="square" lIns="91440" tIns="45720" rIns="91440" bIns="45720" numCol="1" anchor="ctr" anchorCtr="0" compatLnSpc="1">
            <a:prstTxWarp prst="textNoShape">
              <a:avLst/>
            </a:prstTxWarp>
          </a:bodyPr>
          <a:lstStyle>
            <a:lvl1pPr algn="r" rtl="0" eaLnBrk="0" fontAlgn="base" hangingPunct="0">
              <a:spcBef>
                <a:spcPct val="0"/>
              </a:spcBef>
              <a:spcAft>
                <a:spcPct val="0"/>
              </a:spcAft>
              <a:defRPr sz="2000" b="1">
                <a:solidFill>
                  <a:srgbClr val="008000"/>
                </a:solidFill>
                <a:latin typeface="+mj-lt"/>
                <a:ea typeface="+mj-ea"/>
                <a:cs typeface="+mj-cs"/>
              </a:defRPr>
            </a:lvl1pPr>
            <a:lvl2pPr algn="r" rtl="0" eaLnBrk="0" fontAlgn="base" hangingPunct="0">
              <a:spcBef>
                <a:spcPct val="0"/>
              </a:spcBef>
              <a:spcAft>
                <a:spcPct val="0"/>
              </a:spcAft>
              <a:defRPr sz="2000" b="1">
                <a:solidFill>
                  <a:srgbClr val="008000"/>
                </a:solidFill>
                <a:latin typeface="Tahoma" pitchFamily="34" charset="0"/>
              </a:defRPr>
            </a:lvl2pPr>
            <a:lvl3pPr algn="r" rtl="0" eaLnBrk="0" fontAlgn="base" hangingPunct="0">
              <a:spcBef>
                <a:spcPct val="0"/>
              </a:spcBef>
              <a:spcAft>
                <a:spcPct val="0"/>
              </a:spcAft>
              <a:defRPr sz="2000" b="1">
                <a:solidFill>
                  <a:srgbClr val="008000"/>
                </a:solidFill>
                <a:latin typeface="Tahoma" pitchFamily="34" charset="0"/>
              </a:defRPr>
            </a:lvl3pPr>
            <a:lvl4pPr algn="r" rtl="0" eaLnBrk="0" fontAlgn="base" hangingPunct="0">
              <a:spcBef>
                <a:spcPct val="0"/>
              </a:spcBef>
              <a:spcAft>
                <a:spcPct val="0"/>
              </a:spcAft>
              <a:defRPr sz="2000" b="1">
                <a:solidFill>
                  <a:srgbClr val="008000"/>
                </a:solidFill>
                <a:latin typeface="Tahoma" pitchFamily="34" charset="0"/>
              </a:defRPr>
            </a:lvl4pPr>
            <a:lvl5pPr algn="r" rtl="0" eaLnBrk="0" fontAlgn="base" hangingPunct="0">
              <a:spcBef>
                <a:spcPct val="0"/>
              </a:spcBef>
              <a:spcAft>
                <a:spcPct val="0"/>
              </a:spcAft>
              <a:defRPr sz="2000" b="1">
                <a:solidFill>
                  <a:srgbClr val="008000"/>
                </a:solidFill>
                <a:latin typeface="Tahoma" pitchFamily="34" charset="0"/>
              </a:defRPr>
            </a:lvl5pPr>
            <a:lvl6pPr marL="457200" algn="r" rtl="0" fontAlgn="base">
              <a:spcBef>
                <a:spcPct val="0"/>
              </a:spcBef>
              <a:spcAft>
                <a:spcPct val="0"/>
              </a:spcAft>
              <a:defRPr sz="2000" b="1">
                <a:solidFill>
                  <a:srgbClr val="008000"/>
                </a:solidFill>
                <a:latin typeface="Tahoma" pitchFamily="34" charset="0"/>
              </a:defRPr>
            </a:lvl6pPr>
            <a:lvl7pPr marL="914400" algn="r" rtl="0" fontAlgn="base">
              <a:spcBef>
                <a:spcPct val="0"/>
              </a:spcBef>
              <a:spcAft>
                <a:spcPct val="0"/>
              </a:spcAft>
              <a:defRPr sz="2000" b="1">
                <a:solidFill>
                  <a:srgbClr val="008000"/>
                </a:solidFill>
                <a:latin typeface="Tahoma" pitchFamily="34" charset="0"/>
              </a:defRPr>
            </a:lvl7pPr>
            <a:lvl8pPr marL="1371600" algn="r" rtl="0" fontAlgn="base">
              <a:spcBef>
                <a:spcPct val="0"/>
              </a:spcBef>
              <a:spcAft>
                <a:spcPct val="0"/>
              </a:spcAft>
              <a:defRPr sz="2000" b="1">
                <a:solidFill>
                  <a:srgbClr val="008000"/>
                </a:solidFill>
                <a:latin typeface="Tahoma" pitchFamily="34" charset="0"/>
              </a:defRPr>
            </a:lvl8pPr>
            <a:lvl9pPr marL="1828800" algn="r" rtl="0" fontAlgn="base">
              <a:spcBef>
                <a:spcPct val="0"/>
              </a:spcBef>
              <a:spcAft>
                <a:spcPct val="0"/>
              </a:spcAft>
              <a:defRPr sz="2000" b="1">
                <a:solidFill>
                  <a:srgbClr val="008000"/>
                </a:solidFill>
                <a:latin typeface="Tahoma" pitchFamily="34" charset="0"/>
              </a:defRPr>
            </a:lvl9pPr>
          </a:lstStyle>
          <a:p>
            <a:pPr marL="381000" indent="-381000" algn="l" eaLnBrk="1" hangingPunct="1"/>
            <a:r>
              <a:rPr lang="es-BO" altLang="es-BO" kern="0" dirty="0" smtClean="0"/>
              <a:t>Sistema de Referencia WGS84.</a:t>
            </a:r>
            <a:endParaRPr lang="es-ES" altLang="es-BO" kern="0" dirty="0" smtClean="0"/>
          </a:p>
        </p:txBody>
      </p:sp>
      <p:sp>
        <p:nvSpPr>
          <p:cNvPr id="11" name="Rectangle 10"/>
          <p:cNvSpPr/>
          <p:nvPr/>
        </p:nvSpPr>
        <p:spPr>
          <a:xfrm>
            <a:off x="495300" y="3012429"/>
            <a:ext cx="3837747" cy="2862322"/>
          </a:xfrm>
          <a:prstGeom prst="rect">
            <a:avLst/>
          </a:prstGeom>
          <a:solidFill>
            <a:schemeClr val="bg1"/>
          </a:solidFill>
        </p:spPr>
        <p:txBody>
          <a:bodyPr wrap="square">
            <a:spAutoFit/>
          </a:bodyPr>
          <a:lstStyle/>
          <a:p>
            <a:pPr algn="just"/>
            <a:r>
              <a:rPr lang="es-BO" sz="2000" dirty="0" smtClean="0">
                <a:solidFill>
                  <a:schemeClr val="tx1"/>
                </a:solidFill>
              </a:rPr>
              <a:t>Actualmente es actualizado por coordenadas asignadas a las estaciones de seguimiento satelital, usadas para el calculo preciso de orbitas GPS por el </a:t>
            </a:r>
            <a:r>
              <a:rPr lang="es-BO" sz="2000" dirty="0" err="1" smtClean="0">
                <a:solidFill>
                  <a:schemeClr val="tx1"/>
                </a:solidFill>
              </a:rPr>
              <a:t>National</a:t>
            </a:r>
            <a:r>
              <a:rPr lang="es-BO" sz="2000" dirty="0" smtClean="0">
                <a:solidFill>
                  <a:schemeClr val="tx1"/>
                </a:solidFill>
              </a:rPr>
              <a:t> </a:t>
            </a:r>
            <a:r>
              <a:rPr lang="es-BO" sz="2000" dirty="0" err="1" smtClean="0">
                <a:solidFill>
                  <a:schemeClr val="tx1"/>
                </a:solidFill>
              </a:rPr>
              <a:t>Imagery</a:t>
            </a:r>
            <a:r>
              <a:rPr lang="es-BO" sz="2000" dirty="0" smtClean="0">
                <a:solidFill>
                  <a:schemeClr val="tx1"/>
                </a:solidFill>
              </a:rPr>
              <a:t> </a:t>
            </a:r>
            <a:r>
              <a:rPr lang="es-BO" sz="2000" dirty="0" err="1" smtClean="0">
                <a:solidFill>
                  <a:schemeClr val="tx1"/>
                </a:solidFill>
              </a:rPr>
              <a:t>Mapping</a:t>
            </a:r>
            <a:r>
              <a:rPr lang="es-BO" sz="2000" dirty="0" smtClean="0">
                <a:solidFill>
                  <a:schemeClr val="tx1"/>
                </a:solidFill>
              </a:rPr>
              <a:t> Agency (NIMA). Las estaciones de seguimiento poseen una exactitud absoluta de ±5 cm.</a:t>
            </a:r>
            <a:endParaRPr lang="es-BO" sz="2000" dirty="0">
              <a:solidFill>
                <a:schemeClr val="tx1"/>
              </a:solidFill>
            </a:endParaRPr>
          </a:p>
        </p:txBody>
      </p:sp>
      <p:pic>
        <p:nvPicPr>
          <p:cNvPr id="6" name="Picture 5"/>
          <p:cNvPicPr>
            <a:picLocks noChangeAspect="1"/>
          </p:cNvPicPr>
          <p:nvPr/>
        </p:nvPicPr>
        <p:blipFill>
          <a:blip r:embed="rId2"/>
          <a:stretch>
            <a:fillRect/>
          </a:stretch>
        </p:blipFill>
        <p:spPr>
          <a:xfrm>
            <a:off x="4914899" y="3098096"/>
            <a:ext cx="5164917" cy="3150303"/>
          </a:xfrm>
          <a:prstGeom prst="rect">
            <a:avLst/>
          </a:prstGeom>
        </p:spPr>
      </p:pic>
    </p:spTree>
    <p:extLst>
      <p:ext uri="{BB962C8B-B14F-4D97-AF65-F5344CB8AC3E}">
        <p14:creationId xmlns:p14="http://schemas.microsoft.com/office/powerpoint/2010/main" val="3268495699"/>
      </p:ext>
    </p:extLst>
  </p:cSld>
  <p:clrMapOvr>
    <a:masterClrMapping/>
  </p:clrMapOvr>
  <p:timing>
    <p:tnLst>
      <p:par>
        <p:cTn id="1" dur="indefinite" restart="never" nodeType="tmRoot"/>
      </p:par>
    </p:tnLst>
  </p:timing>
</p:sld>
</file>

<file path=ppt/theme/theme1.xml><?xml version="1.0" encoding="utf-8"?>
<a:theme xmlns:a="http://schemas.openxmlformats.org/drawingml/2006/main" name="omitemplate008">
  <a:themeElements>
    <a:clrScheme name="omitemplate008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mitemplate008">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2400" b="0" i="0" u="none" strike="noStrike" cap="none" normalizeH="0" baseline="0" smtClean="0">
            <a:ln>
              <a:noFill/>
            </a:ln>
            <a:solidFill>
              <a:schemeClr val="bg1"/>
            </a:solidFill>
            <a:effectLst/>
            <a:latin typeface="Times New Roman" pitchFamily="18" charset="0"/>
            <a:cs typeface="Times New Roman" pitchFamily="18" charset="0"/>
          </a:defRPr>
        </a:defPPr>
      </a:lstStyle>
    </a:spDef>
    <a:lnDef>
      <a:spPr bwMode="auto">
        <a:xfrm>
          <a:off x="0" y="0"/>
          <a:ext cx="1" cy="1"/>
        </a:xfrm>
        <a:custGeom>
          <a:avLst/>
          <a:gdLst/>
          <a:ahLst/>
          <a:cxnLst/>
          <a:rect l="0" t="0" r="0" b="0"/>
          <a:pathLst/>
        </a:custGeom>
        <a:noFill/>
        <a:ln w="9525" cap="flat" cmpd="sng" algn="ctr">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2400" b="0" i="0" u="none" strike="noStrike" cap="none" normalizeH="0" baseline="0" smtClean="0">
            <a:ln>
              <a:noFill/>
            </a:ln>
            <a:solidFill>
              <a:schemeClr val="bg1"/>
            </a:solidFill>
            <a:effectLst/>
            <a:latin typeface="Times New Roman" pitchFamily="18" charset="0"/>
            <a:cs typeface="Times New Roman" pitchFamily="18" charset="0"/>
          </a:defRPr>
        </a:defPPr>
      </a:lstStyle>
    </a:lnDef>
  </a:objectDefaults>
  <a:extraClrSchemeLst>
    <a:extraClrScheme>
      <a:clrScheme name="omitemplate008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mitemplate008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mitemplate008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mitemplate008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mitemplate00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mitemplate00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mitemplate00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omitemplate008</Template>
  <TotalTime>11008</TotalTime>
  <Words>1435</Words>
  <Application>Microsoft Office PowerPoint</Application>
  <PresentationFormat>35mm Slides</PresentationFormat>
  <Paragraphs>116</Paragraphs>
  <Slides>23</Slides>
  <Notes>2</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30" baseType="lpstr">
      <vt:lpstr>Arial</vt:lpstr>
      <vt:lpstr>Lato</vt:lpstr>
      <vt:lpstr>Tahoma</vt:lpstr>
      <vt:lpstr>Times New Roman</vt:lpstr>
      <vt:lpstr>Wingdings</vt:lpstr>
      <vt:lpstr>omitemplate008</vt:lpstr>
      <vt:lpstr>Bitmap Image</vt:lpstr>
      <vt:lpstr>“Tema 2. Sistemas de Coordenadas”</vt:lpstr>
      <vt:lpstr>Geodesia.</vt:lpstr>
      <vt:lpstr>Geodesia.</vt:lpstr>
      <vt:lpstr>Elipsoide y Geoide.</vt:lpstr>
      <vt:lpstr>Superficie de la Tierra con respecto al Geoide y Elipsoide.</vt:lpstr>
      <vt:lpstr>El Elipsoide como referencia principal.</vt:lpstr>
      <vt:lpstr>Altitud con respecto al Elipsoide o Geoide.</vt:lpstr>
      <vt:lpstr>Sistema de Referencia.</vt:lpstr>
      <vt:lpstr>PowerPoint Presentation</vt:lpstr>
      <vt:lpstr>Sistemas de Coordenadas Geográficas.</vt:lpstr>
      <vt:lpstr>Sistemas de Coordenadas Geográficas.</vt:lpstr>
      <vt:lpstr>Sistemas de Coordenadas Geográficas.</vt:lpstr>
      <vt:lpstr>Sistemas de Coordenadas Geográficas.</vt:lpstr>
      <vt:lpstr>Sistemas de Coordenadas Geográficas.</vt:lpstr>
      <vt:lpstr>Sistemas de Coordenadas Geográficas.</vt:lpstr>
      <vt:lpstr>Proyecciones Cartográficas.</vt:lpstr>
      <vt:lpstr>Proyecciones de Mercator.</vt:lpstr>
      <vt:lpstr>Proyección Transversal de Mercator (UTM).</vt:lpstr>
      <vt:lpstr>Proyección Transversal de Mercator (UTM).</vt:lpstr>
      <vt:lpstr>Proyección Transversal de Mercator (UTM).</vt:lpstr>
      <vt:lpstr>Proyección Transversal de Mercator (UTM).</vt:lpstr>
      <vt:lpstr>Coordenadas Geográficas Vs Coordenadas UTM.</vt:lpstr>
      <vt:lpstr>Resumen</vt:lpstr>
    </vt:vector>
  </TitlesOfParts>
  <Company>SINET SA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Título de Ejemplo</dc:title>
  <dc:creator>Ubaldo Perez Ferreira</dc:creator>
  <cp:lastModifiedBy>Windows User</cp:lastModifiedBy>
  <cp:revision>214</cp:revision>
  <dcterms:created xsi:type="dcterms:W3CDTF">2006-03-31T00:43:52Z</dcterms:created>
  <dcterms:modified xsi:type="dcterms:W3CDTF">2018-08-23T12:58:42Z</dcterms:modified>
</cp:coreProperties>
</file>